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60" r:id="rId4"/>
    <p:sldId id="266" r:id="rId5"/>
    <p:sldId id="267" r:id="rId6"/>
    <p:sldId id="257" r:id="rId7"/>
    <p:sldId id="288" r:id="rId8"/>
    <p:sldId id="287" r:id="rId9"/>
    <p:sldId id="290" r:id="rId10"/>
    <p:sldId id="289" r:id="rId11"/>
    <p:sldId id="292" r:id="rId12"/>
    <p:sldId id="265" r:id="rId13"/>
    <p:sldId id="303" r:id="rId14"/>
    <p:sldId id="268" r:id="rId15"/>
    <p:sldId id="269" r:id="rId16"/>
    <p:sldId id="262" r:id="rId17"/>
    <p:sldId id="305" r:id="rId18"/>
    <p:sldId id="291" r:id="rId19"/>
    <p:sldId id="307" r:id="rId20"/>
    <p:sldId id="293" r:id="rId21"/>
    <p:sldId id="294" r:id="rId22"/>
    <p:sldId id="295" r:id="rId23"/>
    <p:sldId id="299" r:id="rId24"/>
    <p:sldId id="308" r:id="rId25"/>
    <p:sldId id="298" r:id="rId26"/>
    <p:sldId id="301" r:id="rId27"/>
    <p:sldId id="300" r:id="rId28"/>
    <p:sldId id="264" r:id="rId29"/>
    <p:sldId id="296" r:id="rId30"/>
    <p:sldId id="297" r:id="rId31"/>
    <p:sldId id="263" r:id="rId32"/>
    <p:sldId id="258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>
        <p:scale>
          <a:sx n="112" d="100"/>
          <a:sy n="112" d="100"/>
        </p:scale>
        <p:origin x="49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EA9EA-F113-CE41-8BF0-8B2A392054A1}" type="doc">
      <dgm:prSet loTypeId="urn:microsoft.com/office/officeart/2005/8/layout/cycle5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B7E0C382-B205-4947-A5FB-07048C767DD9}">
      <dgm:prSet phldrT="[Texto]" custT="1"/>
      <dgm:spPr/>
      <dgm:t>
        <a:bodyPr/>
        <a:lstStyle/>
        <a:p>
          <a:r>
            <a:rPr lang="pt-BR" sz="1200" b="1">
              <a:latin typeface="Arial" panose="020B0604020202020204" pitchFamily="34" charset="0"/>
              <a:cs typeface="Arial" panose="020B0604020202020204" pitchFamily="34" charset="0"/>
            </a:rPr>
            <a:t>Porta de entrada*</a:t>
          </a:r>
        </a:p>
      </dgm:t>
    </dgm:pt>
    <dgm:pt modelId="{9E6CF278-B9BD-E743-AF4F-F9846F4B7A83}" type="parTrans" cxnId="{B7EBEAB4-0C8B-4740-AA68-0F327B4923FC}">
      <dgm:prSet/>
      <dgm:spPr/>
      <dgm:t>
        <a:bodyPr/>
        <a:lstStyle/>
        <a:p>
          <a:endParaRPr lang="pt-BR"/>
        </a:p>
      </dgm:t>
    </dgm:pt>
    <dgm:pt modelId="{83D11B9D-3535-9347-9115-8A103FB25EA3}" type="sibTrans" cxnId="{B7EBEAB4-0C8B-4740-AA68-0F327B4923FC}">
      <dgm:prSet/>
      <dgm:spPr/>
      <dgm:t>
        <a:bodyPr/>
        <a:lstStyle/>
        <a:p>
          <a:endParaRPr lang="pt-BR"/>
        </a:p>
      </dgm:t>
    </dgm:pt>
    <dgm:pt modelId="{F2A30CE1-2352-0440-B984-494B8AC10D49}">
      <dgm:prSet phldrT="[Texto]"/>
      <dgm:spPr/>
      <dgm:t>
        <a:bodyPr/>
        <a:lstStyle/>
        <a:p>
          <a:r>
            <a:rPr lang="pt-BR" b="1">
              <a:latin typeface="Arial" panose="020B0604020202020204" pitchFamily="34" charset="0"/>
              <a:cs typeface="Arial" panose="020B0604020202020204" pitchFamily="34" charset="0"/>
            </a:rPr>
            <a:t>Enfermeiro</a:t>
          </a:r>
        </a:p>
        <a:p>
          <a:r>
            <a:rPr lang="pt-BR">
              <a:latin typeface="Arial" panose="020B0604020202020204" pitchFamily="34" charset="0"/>
              <a:cs typeface="Arial" panose="020B0604020202020204" pitchFamily="34" charset="0"/>
            </a:rPr>
            <a:t>HPP do paciente</a:t>
          </a:r>
        </a:p>
        <a:p>
          <a:r>
            <a:rPr lang="pt-BR">
              <a:latin typeface="Arial" panose="020B0604020202020204" pitchFamily="34" charset="0"/>
              <a:cs typeface="Arial" panose="020B0604020202020204" pitchFamily="34" charset="0"/>
            </a:rPr>
            <a:t>Agendamento</a:t>
          </a:r>
        </a:p>
      </dgm:t>
    </dgm:pt>
    <dgm:pt modelId="{B36BE30F-E8B2-4641-9FD7-2C475EA06815}" type="parTrans" cxnId="{B7980544-4CA9-D94D-B75F-18B773A9A6A9}">
      <dgm:prSet/>
      <dgm:spPr/>
      <dgm:t>
        <a:bodyPr/>
        <a:lstStyle/>
        <a:p>
          <a:endParaRPr lang="pt-BR"/>
        </a:p>
      </dgm:t>
    </dgm:pt>
    <dgm:pt modelId="{C1AFEE39-3169-0A4A-B615-389C26F62A41}" type="sibTrans" cxnId="{B7980544-4CA9-D94D-B75F-18B773A9A6A9}">
      <dgm:prSet/>
      <dgm:spPr/>
      <dgm:t>
        <a:bodyPr/>
        <a:lstStyle/>
        <a:p>
          <a:endParaRPr lang="pt-BR"/>
        </a:p>
      </dgm:t>
    </dgm:pt>
    <dgm:pt modelId="{D839FC88-B832-3049-9017-BC9B6C8E350E}">
      <dgm:prSet phldrT="[Texto]" custT="1"/>
      <dgm:spPr/>
      <dgm:t>
        <a:bodyPr/>
        <a:lstStyle/>
        <a:p>
          <a:r>
            <a:rPr lang="pt-BR" sz="1200" b="1">
              <a:latin typeface="Arial" panose="020B0604020202020204" pitchFamily="34" charset="0"/>
              <a:cs typeface="Arial" panose="020B0604020202020204" pitchFamily="34" charset="0"/>
            </a:rPr>
            <a:t>Medico</a:t>
          </a:r>
        </a:p>
        <a:p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Teleconsulta</a:t>
          </a:r>
        </a:p>
      </dgm:t>
    </dgm:pt>
    <dgm:pt modelId="{E28466C8-453A-6742-8586-4871166A977E}" type="parTrans" cxnId="{376E4CA0-2C24-6640-8A22-54EA4CDA5640}">
      <dgm:prSet/>
      <dgm:spPr/>
      <dgm:t>
        <a:bodyPr/>
        <a:lstStyle/>
        <a:p>
          <a:endParaRPr lang="pt-BR"/>
        </a:p>
      </dgm:t>
    </dgm:pt>
    <dgm:pt modelId="{25906595-703F-F744-83FF-95D90D334B8A}" type="sibTrans" cxnId="{376E4CA0-2C24-6640-8A22-54EA4CDA5640}">
      <dgm:prSet/>
      <dgm:spPr/>
      <dgm:t>
        <a:bodyPr/>
        <a:lstStyle/>
        <a:p>
          <a:endParaRPr lang="pt-BR"/>
        </a:p>
      </dgm:t>
    </dgm:pt>
    <dgm:pt modelId="{F6A87970-8408-1842-9407-980CBF9E54F0}">
      <dgm:prSet phldrT="[Texto]" custT="1"/>
      <dgm:spPr/>
      <dgm:t>
        <a:bodyPr/>
        <a:lstStyle/>
        <a:p>
          <a:r>
            <a:rPr lang="pt-BR" sz="1200" b="1">
              <a:latin typeface="Arial" panose="020B0604020202020204" pitchFamily="34" charset="0"/>
              <a:cs typeface="Arial" panose="020B0604020202020204" pitchFamily="34" charset="0"/>
            </a:rPr>
            <a:t>Tecnico de enfermagem</a:t>
          </a:r>
        </a:p>
        <a:p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Administra e ou coleta exame</a:t>
          </a:r>
        </a:p>
      </dgm:t>
    </dgm:pt>
    <dgm:pt modelId="{DB40A098-75F7-3244-BD63-7DB6B5656F1D}" type="parTrans" cxnId="{EA825AEF-DAD5-204E-9CA1-49BAEB81DB13}">
      <dgm:prSet/>
      <dgm:spPr/>
      <dgm:t>
        <a:bodyPr/>
        <a:lstStyle/>
        <a:p>
          <a:endParaRPr lang="pt-BR"/>
        </a:p>
      </dgm:t>
    </dgm:pt>
    <dgm:pt modelId="{B65B1B9E-96EA-774B-BE7C-22AB7F8EC161}" type="sibTrans" cxnId="{EA825AEF-DAD5-204E-9CA1-49BAEB81DB13}">
      <dgm:prSet/>
      <dgm:spPr/>
      <dgm:t>
        <a:bodyPr/>
        <a:lstStyle/>
        <a:p>
          <a:endParaRPr lang="pt-BR"/>
        </a:p>
      </dgm:t>
    </dgm:pt>
    <dgm:pt modelId="{39213AD5-9202-BE4A-AC6B-C4C61896112C}">
      <dgm:prSet phldrT="[Texto]" custT="1"/>
      <dgm:spPr/>
      <dgm:t>
        <a:bodyPr/>
        <a:lstStyle/>
        <a:p>
          <a:r>
            <a:rPr lang="pt-BR" sz="1200" b="1">
              <a:latin typeface="Arial" panose="020B0604020202020204" pitchFamily="34" charset="0"/>
              <a:cs typeface="Arial" panose="020B0604020202020204" pitchFamily="34" charset="0"/>
            </a:rPr>
            <a:t>ESF </a:t>
          </a:r>
        </a:p>
        <a:p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Acopmahnamento do paciente**</a:t>
          </a:r>
        </a:p>
      </dgm:t>
    </dgm:pt>
    <dgm:pt modelId="{AF8552C7-6A36-DC4F-AB26-8B3AA137C3DA}" type="sibTrans" cxnId="{C1CF3FA3-7B4A-7344-B3AB-A63A81BCC6C4}">
      <dgm:prSet/>
      <dgm:spPr/>
      <dgm:t>
        <a:bodyPr/>
        <a:lstStyle/>
        <a:p>
          <a:endParaRPr lang="pt-BR"/>
        </a:p>
      </dgm:t>
    </dgm:pt>
    <dgm:pt modelId="{E3A96C16-79F9-3F4E-B01D-A765DC982E5B}" type="parTrans" cxnId="{C1CF3FA3-7B4A-7344-B3AB-A63A81BCC6C4}">
      <dgm:prSet/>
      <dgm:spPr/>
      <dgm:t>
        <a:bodyPr/>
        <a:lstStyle/>
        <a:p>
          <a:endParaRPr lang="pt-BR"/>
        </a:p>
      </dgm:t>
    </dgm:pt>
    <dgm:pt modelId="{847FBB12-CD49-374E-A9CD-C098CD203365}" type="pres">
      <dgm:prSet presAssocID="{625EA9EA-F113-CE41-8BF0-8B2A392054A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3C77C29-124E-CE43-86AE-DA5DAA060EB9}" type="pres">
      <dgm:prSet presAssocID="{B7E0C382-B205-4947-A5FB-07048C767DD9}" presName="node" presStyleLbl="node1" presStyleIdx="0" presStyleCnt="5" custScaleX="141541" custRadScaleRad="98824" custRadScaleInc="46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A28728-03BF-C24D-B16D-632694EC5B03}" type="pres">
      <dgm:prSet presAssocID="{B7E0C382-B205-4947-A5FB-07048C767DD9}" presName="spNode" presStyleCnt="0"/>
      <dgm:spPr/>
    </dgm:pt>
    <dgm:pt modelId="{2D003173-EC1D-4243-9B03-212381A3A1BE}" type="pres">
      <dgm:prSet presAssocID="{83D11B9D-3535-9347-9115-8A103FB25EA3}" presName="sibTrans" presStyleLbl="sibTrans1D1" presStyleIdx="0" presStyleCnt="5"/>
      <dgm:spPr/>
      <dgm:t>
        <a:bodyPr/>
        <a:lstStyle/>
        <a:p>
          <a:endParaRPr lang="pt-BR"/>
        </a:p>
      </dgm:t>
    </dgm:pt>
    <dgm:pt modelId="{9D1E92E5-3372-3042-9FD4-BC06999DD5AB}" type="pres">
      <dgm:prSet presAssocID="{F2A30CE1-2352-0440-B984-494B8AC10D4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7D7920E-28FD-484C-92AC-0D93BC22AF77}" type="pres">
      <dgm:prSet presAssocID="{F2A30CE1-2352-0440-B984-494B8AC10D49}" presName="spNode" presStyleCnt="0"/>
      <dgm:spPr/>
    </dgm:pt>
    <dgm:pt modelId="{255F99B4-3751-E74F-AE1F-058669B66F68}" type="pres">
      <dgm:prSet presAssocID="{C1AFEE39-3169-0A4A-B615-389C26F62A41}" presName="sibTrans" presStyleLbl="sibTrans1D1" presStyleIdx="1" presStyleCnt="5"/>
      <dgm:spPr/>
      <dgm:t>
        <a:bodyPr/>
        <a:lstStyle/>
        <a:p>
          <a:endParaRPr lang="pt-BR"/>
        </a:p>
      </dgm:t>
    </dgm:pt>
    <dgm:pt modelId="{B97CD6EB-B7C4-7C42-B7EB-4466F04D84D8}" type="pres">
      <dgm:prSet presAssocID="{D839FC88-B832-3049-9017-BC9B6C8E350E}" presName="node" presStyleLbl="node1" presStyleIdx="2" presStyleCnt="5" custScaleX="15015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96EE206-67ED-9343-A900-D0B9860E35B8}" type="pres">
      <dgm:prSet presAssocID="{D839FC88-B832-3049-9017-BC9B6C8E350E}" presName="spNode" presStyleCnt="0"/>
      <dgm:spPr/>
    </dgm:pt>
    <dgm:pt modelId="{729D2F78-4690-7147-95D1-2F15D2E05DCB}" type="pres">
      <dgm:prSet presAssocID="{25906595-703F-F744-83FF-95D90D334B8A}" presName="sibTrans" presStyleLbl="sibTrans1D1" presStyleIdx="2" presStyleCnt="5"/>
      <dgm:spPr/>
      <dgm:t>
        <a:bodyPr/>
        <a:lstStyle/>
        <a:p>
          <a:endParaRPr lang="pt-BR"/>
        </a:p>
      </dgm:t>
    </dgm:pt>
    <dgm:pt modelId="{7ACAC05F-1229-154F-B551-9E4050C7080C}" type="pres">
      <dgm:prSet presAssocID="{F6A87970-8408-1842-9407-980CBF9E54F0}" presName="node" presStyleLbl="node1" presStyleIdx="3" presStyleCnt="5" custScaleX="17472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DDEE7C-F1DB-214B-9267-FFBFEDD29E1E}" type="pres">
      <dgm:prSet presAssocID="{F6A87970-8408-1842-9407-980CBF9E54F0}" presName="spNode" presStyleCnt="0"/>
      <dgm:spPr/>
    </dgm:pt>
    <dgm:pt modelId="{3BF6343B-DFAE-8740-963F-9B1C07FADE62}" type="pres">
      <dgm:prSet presAssocID="{B65B1B9E-96EA-774B-BE7C-22AB7F8EC161}" presName="sibTrans" presStyleLbl="sibTrans1D1" presStyleIdx="3" presStyleCnt="5"/>
      <dgm:spPr/>
      <dgm:t>
        <a:bodyPr/>
        <a:lstStyle/>
        <a:p>
          <a:endParaRPr lang="pt-BR"/>
        </a:p>
      </dgm:t>
    </dgm:pt>
    <dgm:pt modelId="{17CE4E9E-F83A-4443-9BAD-C3C2C543A6EF}" type="pres">
      <dgm:prSet presAssocID="{39213AD5-9202-BE4A-AC6B-C4C61896112C}" presName="node" presStyleLbl="node1" presStyleIdx="4" presStyleCnt="5" custScaleX="14527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EEEE97B-C3E9-FB48-A82D-8E67AFCF7810}" type="pres">
      <dgm:prSet presAssocID="{39213AD5-9202-BE4A-AC6B-C4C61896112C}" presName="spNode" presStyleCnt="0"/>
      <dgm:spPr/>
    </dgm:pt>
    <dgm:pt modelId="{9CAE7E9F-8AB4-D04E-8913-F089F44A18D7}" type="pres">
      <dgm:prSet presAssocID="{AF8552C7-6A36-DC4F-AB26-8B3AA137C3DA}" presName="sibTrans" presStyleLbl="sibTrans1D1" presStyleIdx="4" presStyleCnt="5"/>
      <dgm:spPr/>
      <dgm:t>
        <a:bodyPr/>
        <a:lstStyle/>
        <a:p>
          <a:endParaRPr lang="pt-BR"/>
        </a:p>
      </dgm:t>
    </dgm:pt>
  </dgm:ptLst>
  <dgm:cxnLst>
    <dgm:cxn modelId="{5BD53ACF-C477-4156-A828-84B5B9836390}" type="presOf" srcId="{D839FC88-B832-3049-9017-BC9B6C8E350E}" destId="{B97CD6EB-B7C4-7C42-B7EB-4466F04D84D8}" srcOrd="0" destOrd="0" presId="urn:microsoft.com/office/officeart/2005/8/layout/cycle5"/>
    <dgm:cxn modelId="{2F6FA255-2166-4365-A144-8A39AE3EC74C}" type="presOf" srcId="{39213AD5-9202-BE4A-AC6B-C4C61896112C}" destId="{17CE4E9E-F83A-4443-9BAD-C3C2C543A6EF}" srcOrd="0" destOrd="0" presId="urn:microsoft.com/office/officeart/2005/8/layout/cycle5"/>
    <dgm:cxn modelId="{B7EBEAB4-0C8B-4740-AA68-0F327B4923FC}" srcId="{625EA9EA-F113-CE41-8BF0-8B2A392054A1}" destId="{B7E0C382-B205-4947-A5FB-07048C767DD9}" srcOrd="0" destOrd="0" parTransId="{9E6CF278-B9BD-E743-AF4F-F9846F4B7A83}" sibTransId="{83D11B9D-3535-9347-9115-8A103FB25EA3}"/>
    <dgm:cxn modelId="{376E4CA0-2C24-6640-8A22-54EA4CDA5640}" srcId="{625EA9EA-F113-CE41-8BF0-8B2A392054A1}" destId="{D839FC88-B832-3049-9017-BC9B6C8E350E}" srcOrd="2" destOrd="0" parTransId="{E28466C8-453A-6742-8586-4871166A977E}" sibTransId="{25906595-703F-F744-83FF-95D90D334B8A}"/>
    <dgm:cxn modelId="{C1CF3FA3-7B4A-7344-B3AB-A63A81BCC6C4}" srcId="{625EA9EA-F113-CE41-8BF0-8B2A392054A1}" destId="{39213AD5-9202-BE4A-AC6B-C4C61896112C}" srcOrd="4" destOrd="0" parTransId="{E3A96C16-79F9-3F4E-B01D-A765DC982E5B}" sibTransId="{AF8552C7-6A36-DC4F-AB26-8B3AA137C3DA}"/>
    <dgm:cxn modelId="{135B9EA0-CCE8-4B75-9716-EF1CD107FFE0}" type="presOf" srcId="{25906595-703F-F744-83FF-95D90D334B8A}" destId="{729D2F78-4690-7147-95D1-2F15D2E05DCB}" srcOrd="0" destOrd="0" presId="urn:microsoft.com/office/officeart/2005/8/layout/cycle5"/>
    <dgm:cxn modelId="{631ADA9A-D15B-4999-B12F-FF5A4E13B1CF}" type="presOf" srcId="{F2A30CE1-2352-0440-B984-494B8AC10D49}" destId="{9D1E92E5-3372-3042-9FD4-BC06999DD5AB}" srcOrd="0" destOrd="0" presId="urn:microsoft.com/office/officeart/2005/8/layout/cycle5"/>
    <dgm:cxn modelId="{B7980544-4CA9-D94D-B75F-18B773A9A6A9}" srcId="{625EA9EA-F113-CE41-8BF0-8B2A392054A1}" destId="{F2A30CE1-2352-0440-B984-494B8AC10D49}" srcOrd="1" destOrd="0" parTransId="{B36BE30F-E8B2-4641-9FD7-2C475EA06815}" sibTransId="{C1AFEE39-3169-0A4A-B615-389C26F62A41}"/>
    <dgm:cxn modelId="{54A9293A-7C25-4412-91DE-B5D5DD57A0BD}" type="presOf" srcId="{C1AFEE39-3169-0A4A-B615-389C26F62A41}" destId="{255F99B4-3751-E74F-AE1F-058669B66F68}" srcOrd="0" destOrd="0" presId="urn:microsoft.com/office/officeart/2005/8/layout/cycle5"/>
    <dgm:cxn modelId="{5F08F6A8-A8DE-4360-9F1B-BD3D507C6747}" type="presOf" srcId="{625EA9EA-F113-CE41-8BF0-8B2A392054A1}" destId="{847FBB12-CD49-374E-A9CD-C098CD203365}" srcOrd="0" destOrd="0" presId="urn:microsoft.com/office/officeart/2005/8/layout/cycle5"/>
    <dgm:cxn modelId="{EEFDF8CF-686E-4F39-9DF3-262C56A85DBC}" type="presOf" srcId="{AF8552C7-6A36-DC4F-AB26-8B3AA137C3DA}" destId="{9CAE7E9F-8AB4-D04E-8913-F089F44A18D7}" srcOrd="0" destOrd="0" presId="urn:microsoft.com/office/officeart/2005/8/layout/cycle5"/>
    <dgm:cxn modelId="{15F0BC26-CECE-4FF9-A2D5-2BD404F2BAB0}" type="presOf" srcId="{83D11B9D-3535-9347-9115-8A103FB25EA3}" destId="{2D003173-EC1D-4243-9B03-212381A3A1BE}" srcOrd="0" destOrd="0" presId="urn:microsoft.com/office/officeart/2005/8/layout/cycle5"/>
    <dgm:cxn modelId="{D3BC4D04-72F4-41FF-9E78-89D5C8DABA1A}" type="presOf" srcId="{B7E0C382-B205-4947-A5FB-07048C767DD9}" destId="{E3C77C29-124E-CE43-86AE-DA5DAA060EB9}" srcOrd="0" destOrd="0" presId="urn:microsoft.com/office/officeart/2005/8/layout/cycle5"/>
    <dgm:cxn modelId="{3202F8ED-1667-4DBA-A030-E6DFC05454A4}" type="presOf" srcId="{F6A87970-8408-1842-9407-980CBF9E54F0}" destId="{7ACAC05F-1229-154F-B551-9E4050C7080C}" srcOrd="0" destOrd="0" presId="urn:microsoft.com/office/officeart/2005/8/layout/cycle5"/>
    <dgm:cxn modelId="{C36AC91C-FF1D-45DA-9F61-DEC9775D073A}" type="presOf" srcId="{B65B1B9E-96EA-774B-BE7C-22AB7F8EC161}" destId="{3BF6343B-DFAE-8740-963F-9B1C07FADE62}" srcOrd="0" destOrd="0" presId="urn:microsoft.com/office/officeart/2005/8/layout/cycle5"/>
    <dgm:cxn modelId="{EA825AEF-DAD5-204E-9CA1-49BAEB81DB13}" srcId="{625EA9EA-F113-CE41-8BF0-8B2A392054A1}" destId="{F6A87970-8408-1842-9407-980CBF9E54F0}" srcOrd="3" destOrd="0" parTransId="{DB40A098-75F7-3244-BD63-7DB6B5656F1D}" sibTransId="{B65B1B9E-96EA-774B-BE7C-22AB7F8EC161}"/>
    <dgm:cxn modelId="{4A8E7919-E495-4B64-BC5F-63A0B05033B9}" type="presParOf" srcId="{847FBB12-CD49-374E-A9CD-C098CD203365}" destId="{E3C77C29-124E-CE43-86AE-DA5DAA060EB9}" srcOrd="0" destOrd="0" presId="urn:microsoft.com/office/officeart/2005/8/layout/cycle5"/>
    <dgm:cxn modelId="{0102EFDA-0007-4FFC-9B45-934CE2BDED6F}" type="presParOf" srcId="{847FBB12-CD49-374E-A9CD-C098CD203365}" destId="{D2A28728-03BF-C24D-B16D-632694EC5B03}" srcOrd="1" destOrd="0" presId="urn:microsoft.com/office/officeart/2005/8/layout/cycle5"/>
    <dgm:cxn modelId="{6886F7EA-46F1-4653-971D-65454F03F1AD}" type="presParOf" srcId="{847FBB12-CD49-374E-A9CD-C098CD203365}" destId="{2D003173-EC1D-4243-9B03-212381A3A1BE}" srcOrd="2" destOrd="0" presId="urn:microsoft.com/office/officeart/2005/8/layout/cycle5"/>
    <dgm:cxn modelId="{7C51D5B9-24B7-4B13-8064-07986D9A23B1}" type="presParOf" srcId="{847FBB12-CD49-374E-A9CD-C098CD203365}" destId="{9D1E92E5-3372-3042-9FD4-BC06999DD5AB}" srcOrd="3" destOrd="0" presId="urn:microsoft.com/office/officeart/2005/8/layout/cycle5"/>
    <dgm:cxn modelId="{C2D01113-43D9-4A5B-A1DA-FBA5E611113E}" type="presParOf" srcId="{847FBB12-CD49-374E-A9CD-C098CD203365}" destId="{87D7920E-28FD-484C-92AC-0D93BC22AF77}" srcOrd="4" destOrd="0" presId="urn:microsoft.com/office/officeart/2005/8/layout/cycle5"/>
    <dgm:cxn modelId="{F8DB9438-62FD-4541-B007-CCEDC77A9AAB}" type="presParOf" srcId="{847FBB12-CD49-374E-A9CD-C098CD203365}" destId="{255F99B4-3751-E74F-AE1F-058669B66F68}" srcOrd="5" destOrd="0" presId="urn:microsoft.com/office/officeart/2005/8/layout/cycle5"/>
    <dgm:cxn modelId="{0FC1AB3A-AA05-4D04-9216-9D0EED3FD9F5}" type="presParOf" srcId="{847FBB12-CD49-374E-A9CD-C098CD203365}" destId="{B97CD6EB-B7C4-7C42-B7EB-4466F04D84D8}" srcOrd="6" destOrd="0" presId="urn:microsoft.com/office/officeart/2005/8/layout/cycle5"/>
    <dgm:cxn modelId="{25D87C9A-1167-4AA3-B591-F7D14F4207C9}" type="presParOf" srcId="{847FBB12-CD49-374E-A9CD-C098CD203365}" destId="{D96EE206-67ED-9343-A900-D0B9860E35B8}" srcOrd="7" destOrd="0" presId="urn:microsoft.com/office/officeart/2005/8/layout/cycle5"/>
    <dgm:cxn modelId="{3B4E7DA0-5AE5-4A5E-A863-0A7923789820}" type="presParOf" srcId="{847FBB12-CD49-374E-A9CD-C098CD203365}" destId="{729D2F78-4690-7147-95D1-2F15D2E05DCB}" srcOrd="8" destOrd="0" presId="urn:microsoft.com/office/officeart/2005/8/layout/cycle5"/>
    <dgm:cxn modelId="{EC8D007E-E23D-449B-AA8B-2013962B2AF5}" type="presParOf" srcId="{847FBB12-CD49-374E-A9CD-C098CD203365}" destId="{7ACAC05F-1229-154F-B551-9E4050C7080C}" srcOrd="9" destOrd="0" presId="urn:microsoft.com/office/officeart/2005/8/layout/cycle5"/>
    <dgm:cxn modelId="{4C1482E8-E284-40D8-9126-9E7A256057BC}" type="presParOf" srcId="{847FBB12-CD49-374E-A9CD-C098CD203365}" destId="{C0DDEE7C-F1DB-214B-9267-FFBFEDD29E1E}" srcOrd="10" destOrd="0" presId="urn:microsoft.com/office/officeart/2005/8/layout/cycle5"/>
    <dgm:cxn modelId="{BE53C591-CEC3-4596-8CEC-4852B10A65A5}" type="presParOf" srcId="{847FBB12-CD49-374E-A9CD-C098CD203365}" destId="{3BF6343B-DFAE-8740-963F-9B1C07FADE62}" srcOrd="11" destOrd="0" presId="urn:microsoft.com/office/officeart/2005/8/layout/cycle5"/>
    <dgm:cxn modelId="{40159097-07B0-41B9-86F2-B6C6903A8972}" type="presParOf" srcId="{847FBB12-CD49-374E-A9CD-C098CD203365}" destId="{17CE4E9E-F83A-4443-9BAD-C3C2C543A6EF}" srcOrd="12" destOrd="0" presId="urn:microsoft.com/office/officeart/2005/8/layout/cycle5"/>
    <dgm:cxn modelId="{D59D4CBE-95C6-4FEC-AFF3-F39B6B9E4A57}" type="presParOf" srcId="{847FBB12-CD49-374E-A9CD-C098CD203365}" destId="{AEEEE97B-C3E9-FB48-A82D-8E67AFCF7810}" srcOrd="13" destOrd="0" presId="urn:microsoft.com/office/officeart/2005/8/layout/cycle5"/>
    <dgm:cxn modelId="{786C7C8A-72C8-4390-928D-9E3A289E3166}" type="presParOf" srcId="{847FBB12-CD49-374E-A9CD-C098CD203365}" destId="{9CAE7E9F-8AB4-D04E-8913-F089F44A18D7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76309C-D222-4AAE-9D90-D8B7E33DFC8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C5AF1E5-0B8A-4431-B720-B6E7AC28A0A9}">
      <dgm:prSet phldrT="[Texto]" custT="1"/>
      <dgm:spPr/>
      <dgm:t>
        <a:bodyPr/>
        <a:lstStyle/>
        <a:p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PACIENTE</a:t>
          </a:r>
        </a:p>
        <a:p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COVID</a:t>
          </a:r>
        </a:p>
      </dgm:t>
    </dgm:pt>
    <dgm:pt modelId="{FC159204-2372-41DF-B718-5C82D55668A4}" type="parTrans" cxnId="{4D6C499B-34D0-4858-82F8-62A364B4B98A}">
      <dgm:prSet/>
      <dgm:spPr/>
      <dgm:t>
        <a:bodyPr/>
        <a:lstStyle/>
        <a:p>
          <a:endParaRPr lang="pt-BR"/>
        </a:p>
      </dgm:t>
    </dgm:pt>
    <dgm:pt modelId="{F4D241AE-2162-4962-A8FC-3C743E705E50}" type="sibTrans" cxnId="{4D6C499B-34D0-4858-82F8-62A364B4B98A}">
      <dgm:prSet/>
      <dgm:spPr/>
      <dgm:t>
        <a:bodyPr/>
        <a:lstStyle/>
        <a:p>
          <a:endParaRPr lang="pt-BR"/>
        </a:p>
      </dgm:t>
    </dgm:pt>
    <dgm:pt modelId="{8AF15A5B-E0C0-4D0E-9DBF-E71A6921A8F6}">
      <dgm:prSet phldrT="[Texto]" custT="1"/>
      <dgm:spPr/>
      <dgm:t>
        <a:bodyPr/>
        <a:lstStyle/>
        <a:p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SENTINELA</a:t>
          </a:r>
        </a:p>
      </dgm:t>
    </dgm:pt>
    <dgm:pt modelId="{4EFEAA49-F7A3-4868-8711-D57BFA355F3B}" type="parTrans" cxnId="{19E3B542-95F2-4C85-88A3-E089E7135B26}">
      <dgm:prSet/>
      <dgm:spPr/>
      <dgm:t>
        <a:bodyPr/>
        <a:lstStyle/>
        <a:p>
          <a:endParaRPr lang="pt-BR"/>
        </a:p>
      </dgm:t>
    </dgm:pt>
    <dgm:pt modelId="{1553068C-9705-4B65-8D71-D2081FB89FA3}" type="sibTrans" cxnId="{19E3B542-95F2-4C85-88A3-E089E7135B26}">
      <dgm:prSet/>
      <dgm:spPr/>
      <dgm:t>
        <a:bodyPr/>
        <a:lstStyle/>
        <a:p>
          <a:endParaRPr lang="pt-BR"/>
        </a:p>
      </dgm:t>
    </dgm:pt>
    <dgm:pt modelId="{711C72B6-BB22-4749-9792-F648CD8210E7}">
      <dgm:prSet phldrT="[Texto]" custT="1"/>
      <dgm:spPr/>
      <dgm:t>
        <a:bodyPr/>
        <a:lstStyle/>
        <a:p>
          <a:r>
            <a:rPr lang="pt-BR" sz="1200" b="1">
              <a:latin typeface="Arial" panose="020B0604020202020204" pitchFamily="34" charset="0"/>
              <a:cs typeface="Arial" panose="020B0604020202020204" pitchFamily="34" charset="0"/>
            </a:rPr>
            <a:t>Sem comorbidade </a:t>
          </a:r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acompanhado pelo monitoramento.</a:t>
          </a:r>
        </a:p>
        <a:p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ALTA</a:t>
          </a:r>
        </a:p>
      </dgm:t>
    </dgm:pt>
    <dgm:pt modelId="{849B01A0-D82C-4CA4-B8B3-AFB5437297D7}" type="parTrans" cxnId="{9607F911-1F84-4EAD-86D3-32C60B506B03}">
      <dgm:prSet/>
      <dgm:spPr/>
      <dgm:t>
        <a:bodyPr/>
        <a:lstStyle/>
        <a:p>
          <a:endParaRPr lang="pt-BR"/>
        </a:p>
      </dgm:t>
    </dgm:pt>
    <dgm:pt modelId="{18DBD963-E3CB-4A29-8CFA-8614DE7652F9}" type="sibTrans" cxnId="{9607F911-1F84-4EAD-86D3-32C60B506B03}">
      <dgm:prSet/>
      <dgm:spPr/>
      <dgm:t>
        <a:bodyPr/>
        <a:lstStyle/>
        <a:p>
          <a:endParaRPr lang="pt-BR"/>
        </a:p>
      </dgm:t>
    </dgm:pt>
    <dgm:pt modelId="{6FD909FA-4418-48B3-A636-CDB8195060D9}">
      <dgm:prSet phldrT="[Texto]" custT="1"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pt-BR" sz="1200" b="1">
              <a:latin typeface="Arial" panose="020B0604020202020204" pitchFamily="34" charset="0"/>
              <a:cs typeface="Arial" panose="020B0604020202020204" pitchFamily="34" charset="0"/>
            </a:rPr>
            <a:t>Com comorbidade </a:t>
          </a:r>
        </a:p>
        <a:p>
          <a:r>
            <a:rPr lang="pt-BR" sz="1200" b="0">
              <a:latin typeface="Arial" panose="020B0604020202020204" pitchFamily="34" charset="0"/>
              <a:cs typeface="Arial" panose="020B0604020202020204" pitchFamily="34" charset="0"/>
            </a:rPr>
            <a:t>(resultado positivo)</a:t>
          </a:r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pt-BR" sz="1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7º - 15º DIAS -HOME CARE</a:t>
          </a:r>
        </a:p>
        <a:p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ALTA</a:t>
          </a:r>
        </a:p>
      </dgm:t>
    </dgm:pt>
    <dgm:pt modelId="{74F1B155-AE55-4A61-93AD-DA6B72DE222C}" type="parTrans" cxnId="{2249F252-4194-40FD-AB65-D31FF64601D3}">
      <dgm:prSet/>
      <dgm:spPr/>
      <dgm:t>
        <a:bodyPr/>
        <a:lstStyle/>
        <a:p>
          <a:endParaRPr lang="pt-BR"/>
        </a:p>
      </dgm:t>
    </dgm:pt>
    <dgm:pt modelId="{D097BBDD-DEE1-4788-BE1C-A47C2F5D58B0}" type="sibTrans" cxnId="{2249F252-4194-40FD-AB65-D31FF64601D3}">
      <dgm:prSet/>
      <dgm:spPr/>
      <dgm:t>
        <a:bodyPr/>
        <a:lstStyle/>
        <a:p>
          <a:endParaRPr lang="pt-BR"/>
        </a:p>
      </dgm:t>
    </dgm:pt>
    <dgm:pt modelId="{FFB0DF5F-8745-42ED-88A5-F5EEE0DCCF2C}">
      <dgm:prSet custT="1"/>
      <dgm:spPr/>
      <dgm:t>
        <a:bodyPr/>
        <a:lstStyle/>
        <a:p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Acompanhamento da UBS</a:t>
          </a:r>
        </a:p>
      </dgm:t>
    </dgm:pt>
    <dgm:pt modelId="{9B165083-14BA-4829-945D-20C488624CE9}" type="parTrans" cxnId="{BABF34E8-2A8A-4350-996A-C960BC52EA41}">
      <dgm:prSet/>
      <dgm:spPr/>
      <dgm:t>
        <a:bodyPr/>
        <a:lstStyle/>
        <a:p>
          <a:endParaRPr lang="pt-BR"/>
        </a:p>
      </dgm:t>
    </dgm:pt>
    <dgm:pt modelId="{FC53610D-2C0C-4BE4-8808-345B69623291}" type="sibTrans" cxnId="{BABF34E8-2A8A-4350-996A-C960BC52EA41}">
      <dgm:prSet/>
      <dgm:spPr/>
      <dgm:t>
        <a:bodyPr/>
        <a:lstStyle/>
        <a:p>
          <a:endParaRPr lang="pt-BR"/>
        </a:p>
      </dgm:t>
    </dgm:pt>
    <dgm:pt modelId="{97C44302-192F-4665-BED5-64A3C59EDE0F}">
      <dgm:prSet custT="1"/>
      <dgm:spPr/>
      <dgm:t>
        <a:bodyPr/>
        <a:lstStyle/>
        <a:p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Acompanhamento da UBS</a:t>
          </a:r>
        </a:p>
      </dgm:t>
    </dgm:pt>
    <dgm:pt modelId="{E191DF35-84BA-4388-A8D5-5EBCAF70C2A2}" type="parTrans" cxnId="{7EB67982-B1B7-4301-86DD-376CCA4440FA}">
      <dgm:prSet/>
      <dgm:spPr/>
      <dgm:t>
        <a:bodyPr/>
        <a:lstStyle/>
        <a:p>
          <a:endParaRPr lang="pt-BR"/>
        </a:p>
      </dgm:t>
    </dgm:pt>
    <dgm:pt modelId="{9EBF725A-C52F-4CCE-A118-8B9A535A7920}" type="sibTrans" cxnId="{7EB67982-B1B7-4301-86DD-376CCA4440FA}">
      <dgm:prSet/>
      <dgm:spPr/>
      <dgm:t>
        <a:bodyPr/>
        <a:lstStyle/>
        <a:p>
          <a:endParaRPr lang="pt-BR"/>
        </a:p>
      </dgm:t>
    </dgm:pt>
    <dgm:pt modelId="{7F5C37AF-5C34-477F-9CFB-D8F618A694DB}">
      <dgm:prSet custT="1"/>
      <dgm:spPr/>
      <dgm:t>
        <a:bodyPr/>
        <a:lstStyle/>
        <a:p>
          <a:r>
            <a:rPr lang="pt-BR" sz="1200"/>
            <a:t>HOSPITALIZADO</a:t>
          </a:r>
        </a:p>
        <a:p>
          <a:r>
            <a:rPr lang="pt-BR" sz="1200"/>
            <a:t>ALTA</a:t>
          </a:r>
        </a:p>
      </dgm:t>
    </dgm:pt>
    <dgm:pt modelId="{BBD6951C-2BC7-4FBF-AE0D-33B0CD2DE158}" type="parTrans" cxnId="{4151A874-9275-44F2-8968-7F98426824BF}">
      <dgm:prSet/>
      <dgm:spPr/>
      <dgm:t>
        <a:bodyPr/>
        <a:lstStyle/>
        <a:p>
          <a:endParaRPr lang="pt-BR"/>
        </a:p>
      </dgm:t>
    </dgm:pt>
    <dgm:pt modelId="{39B9718D-EB6F-41B0-8848-2E4A0BC41653}" type="sibTrans" cxnId="{4151A874-9275-44F2-8968-7F98426824BF}">
      <dgm:prSet/>
      <dgm:spPr/>
      <dgm:t>
        <a:bodyPr/>
        <a:lstStyle/>
        <a:p>
          <a:endParaRPr lang="pt-BR"/>
        </a:p>
      </dgm:t>
    </dgm:pt>
    <dgm:pt modelId="{EC944AFA-BEE2-4D66-8B11-E62A0FAF2AC1}">
      <dgm:prSet custT="1"/>
      <dgm:spPr/>
      <dgm:t>
        <a:bodyPr/>
        <a:lstStyle/>
        <a:p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Acompanhamento da UBS</a:t>
          </a:r>
        </a:p>
      </dgm:t>
    </dgm:pt>
    <dgm:pt modelId="{5308AA4F-5FC8-46CF-AECD-EF79340CF731}" type="parTrans" cxnId="{69367AAB-E952-4401-AB35-CB873EDC66D0}">
      <dgm:prSet/>
      <dgm:spPr/>
      <dgm:t>
        <a:bodyPr/>
        <a:lstStyle/>
        <a:p>
          <a:endParaRPr lang="pt-BR"/>
        </a:p>
      </dgm:t>
    </dgm:pt>
    <dgm:pt modelId="{9990136B-3211-4354-AC21-264B6C2452E3}" type="sibTrans" cxnId="{69367AAB-E952-4401-AB35-CB873EDC66D0}">
      <dgm:prSet/>
      <dgm:spPr/>
      <dgm:t>
        <a:bodyPr/>
        <a:lstStyle/>
        <a:p>
          <a:endParaRPr lang="pt-BR"/>
        </a:p>
      </dgm:t>
    </dgm:pt>
    <dgm:pt modelId="{34B23D49-3446-4812-857A-5CA0A60C1B17}">
      <dgm:prSet custT="1"/>
      <dgm:spPr/>
      <dgm:t>
        <a:bodyPr/>
        <a:lstStyle/>
        <a:p>
          <a:r>
            <a:rPr lang="pt-BR" sz="1200" b="1">
              <a:latin typeface="Arial" panose="020B0604020202020204" pitchFamily="34" charset="0"/>
              <a:cs typeface="Arial" panose="020B0604020202020204" pitchFamily="34" charset="0"/>
            </a:rPr>
            <a:t>Aguardando resultado</a:t>
          </a:r>
        </a:p>
        <a:p>
          <a:r>
            <a:rPr lang="pt-BR" sz="1200" b="1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com comorbidade ou não</a:t>
          </a:r>
        </a:p>
      </dgm:t>
    </dgm:pt>
    <dgm:pt modelId="{67A2946A-465C-497E-A01A-20B6E541F946}" type="parTrans" cxnId="{0CD7EB66-0D53-47DA-A0F9-11B446105A38}">
      <dgm:prSet/>
      <dgm:spPr/>
      <dgm:t>
        <a:bodyPr/>
        <a:lstStyle/>
        <a:p>
          <a:endParaRPr lang="pt-BR"/>
        </a:p>
      </dgm:t>
    </dgm:pt>
    <dgm:pt modelId="{9F33D045-C3DD-47BB-A342-8B92522546E6}" type="sibTrans" cxnId="{0CD7EB66-0D53-47DA-A0F9-11B446105A38}">
      <dgm:prSet/>
      <dgm:spPr/>
      <dgm:t>
        <a:bodyPr/>
        <a:lstStyle/>
        <a:p>
          <a:endParaRPr lang="pt-BR"/>
        </a:p>
      </dgm:t>
    </dgm:pt>
    <dgm:pt modelId="{95778C50-8144-4A3E-AE40-1C85753AD84F}">
      <dgm:prSet custT="1"/>
      <dgm:spPr/>
      <dgm:t>
        <a:bodyPr/>
        <a:lstStyle/>
        <a:p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Acompanhado pelo Monitoramento</a:t>
          </a:r>
        </a:p>
      </dgm:t>
    </dgm:pt>
    <dgm:pt modelId="{24D95C3E-35E7-4FA4-9C9D-46E425246C9D}" type="parTrans" cxnId="{3FD7B4DC-5E8C-44F2-BAEB-0A54E44CB3C5}">
      <dgm:prSet/>
      <dgm:spPr/>
      <dgm:t>
        <a:bodyPr/>
        <a:lstStyle/>
        <a:p>
          <a:endParaRPr lang="pt-BR"/>
        </a:p>
      </dgm:t>
    </dgm:pt>
    <dgm:pt modelId="{50217240-7D51-4166-83B1-3EE648E9D921}" type="sibTrans" cxnId="{3FD7B4DC-5E8C-44F2-BAEB-0A54E44CB3C5}">
      <dgm:prSet/>
      <dgm:spPr/>
      <dgm:t>
        <a:bodyPr/>
        <a:lstStyle/>
        <a:p>
          <a:endParaRPr lang="pt-BR"/>
        </a:p>
      </dgm:t>
    </dgm:pt>
    <dgm:pt modelId="{011B4CA1-C593-455C-AFCB-4698A1A16F05}">
      <dgm:prSet custT="1"/>
      <dgm:spPr/>
      <dgm:t>
        <a:bodyPr/>
        <a:lstStyle/>
        <a:p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Retorno ou avaliação de exames</a:t>
          </a:r>
        </a:p>
      </dgm:t>
    </dgm:pt>
    <dgm:pt modelId="{5A3995B5-1543-4F16-91FD-9FEE8B1E42F2}" type="parTrans" cxnId="{F8F4FE08-C036-4BB0-B65D-581B5A4FAC03}">
      <dgm:prSet/>
      <dgm:spPr/>
      <dgm:t>
        <a:bodyPr/>
        <a:lstStyle/>
        <a:p>
          <a:endParaRPr lang="pt-BR"/>
        </a:p>
      </dgm:t>
    </dgm:pt>
    <dgm:pt modelId="{255D5A9E-65E7-495D-B0B5-F9A36AAE7C2A}" type="sibTrans" cxnId="{F8F4FE08-C036-4BB0-B65D-581B5A4FAC03}">
      <dgm:prSet/>
      <dgm:spPr/>
      <dgm:t>
        <a:bodyPr/>
        <a:lstStyle/>
        <a:p>
          <a:endParaRPr lang="pt-BR"/>
        </a:p>
      </dgm:t>
    </dgm:pt>
    <dgm:pt modelId="{8FB1AA1D-49B3-427D-B2C5-EF0331FA1C68}">
      <dgm:prSet custT="1"/>
      <dgm:spPr/>
      <dgm:t>
        <a:bodyPr/>
        <a:lstStyle/>
        <a:p>
          <a:r>
            <a:rPr lang="pt-BR" sz="1200">
              <a:latin typeface="Arial" panose="020B0604020202020204" pitchFamily="34" charset="0"/>
              <a:cs typeface="Arial" panose="020B0604020202020204" pitchFamily="34" charset="0"/>
            </a:rPr>
            <a:t>Home care</a:t>
          </a:r>
        </a:p>
      </dgm:t>
    </dgm:pt>
    <dgm:pt modelId="{110B3B71-702F-4763-AC40-78B95005728B}" type="parTrans" cxnId="{159BB2F0-1FF2-4A01-9F3F-F698C7DF31E0}">
      <dgm:prSet/>
      <dgm:spPr/>
      <dgm:t>
        <a:bodyPr/>
        <a:lstStyle/>
        <a:p>
          <a:endParaRPr lang="pt-BR"/>
        </a:p>
      </dgm:t>
    </dgm:pt>
    <dgm:pt modelId="{4D42ABE5-48BF-4A4C-88A3-34C3E73811D5}" type="sibTrans" cxnId="{159BB2F0-1FF2-4A01-9F3F-F698C7DF31E0}">
      <dgm:prSet/>
      <dgm:spPr/>
      <dgm:t>
        <a:bodyPr/>
        <a:lstStyle/>
        <a:p>
          <a:endParaRPr lang="pt-BR"/>
        </a:p>
      </dgm:t>
    </dgm:pt>
    <dgm:pt modelId="{A7A1F67B-9E8E-4392-8799-5E7FAFB99F0A}" type="pres">
      <dgm:prSet presAssocID="{C076309C-D222-4AAE-9D90-D8B7E33DFC8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57A1745E-896F-47EB-8EF6-BC71B67D32E0}" type="pres">
      <dgm:prSet presAssocID="{7C5AF1E5-0B8A-4431-B720-B6E7AC28A0A9}" presName="hierRoot1" presStyleCnt="0"/>
      <dgm:spPr/>
    </dgm:pt>
    <dgm:pt modelId="{A218E707-D225-43CF-83A9-8FC3AD62CB57}" type="pres">
      <dgm:prSet presAssocID="{7C5AF1E5-0B8A-4431-B720-B6E7AC28A0A9}" presName="composite" presStyleCnt="0"/>
      <dgm:spPr/>
    </dgm:pt>
    <dgm:pt modelId="{78576A65-489F-45B1-A590-053362C67B93}" type="pres">
      <dgm:prSet presAssocID="{7C5AF1E5-0B8A-4431-B720-B6E7AC28A0A9}" presName="background" presStyleLbl="node0" presStyleIdx="0" presStyleCnt="2"/>
      <dgm:spPr/>
    </dgm:pt>
    <dgm:pt modelId="{E57EF757-DF61-45C3-B470-CEEC8AFE851D}" type="pres">
      <dgm:prSet presAssocID="{7C5AF1E5-0B8A-4431-B720-B6E7AC28A0A9}" presName="text" presStyleLbl="fgAcc0" presStyleIdx="0" presStyleCnt="2" custScaleX="20797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FD301A2-FBC0-4554-9DE4-75EF8A65F469}" type="pres">
      <dgm:prSet presAssocID="{7C5AF1E5-0B8A-4431-B720-B6E7AC28A0A9}" presName="hierChild2" presStyleCnt="0"/>
      <dgm:spPr/>
    </dgm:pt>
    <dgm:pt modelId="{AF146519-442C-466E-B3D6-51E2D82EDFB5}" type="pres">
      <dgm:prSet presAssocID="{4EFEAA49-F7A3-4868-8711-D57BFA355F3B}" presName="Name10" presStyleLbl="parChTrans1D2" presStyleIdx="0" presStyleCnt="2"/>
      <dgm:spPr/>
      <dgm:t>
        <a:bodyPr/>
        <a:lstStyle/>
        <a:p>
          <a:endParaRPr lang="pt-BR"/>
        </a:p>
      </dgm:t>
    </dgm:pt>
    <dgm:pt modelId="{3482EAFB-C263-4670-94F4-CB72330A69B3}" type="pres">
      <dgm:prSet presAssocID="{8AF15A5B-E0C0-4D0E-9DBF-E71A6921A8F6}" presName="hierRoot2" presStyleCnt="0"/>
      <dgm:spPr/>
    </dgm:pt>
    <dgm:pt modelId="{68C4FAAF-8526-4C23-B296-DDB300624ADD}" type="pres">
      <dgm:prSet presAssocID="{8AF15A5B-E0C0-4D0E-9DBF-E71A6921A8F6}" presName="composite2" presStyleCnt="0"/>
      <dgm:spPr/>
    </dgm:pt>
    <dgm:pt modelId="{ECAFD079-B1D1-4F90-BE29-8A722F22948C}" type="pres">
      <dgm:prSet presAssocID="{8AF15A5B-E0C0-4D0E-9DBF-E71A6921A8F6}" presName="background2" presStyleLbl="node2" presStyleIdx="0" presStyleCnt="2"/>
      <dgm:spPr/>
    </dgm:pt>
    <dgm:pt modelId="{E10DB27D-BA98-4B64-BFB2-08043208767B}" type="pres">
      <dgm:prSet presAssocID="{8AF15A5B-E0C0-4D0E-9DBF-E71A6921A8F6}" presName="text2" presStyleLbl="fgAcc2" presStyleIdx="0" presStyleCnt="2" custScaleX="23144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3C635D2-D78A-444F-B4C6-D30027A965D2}" type="pres">
      <dgm:prSet presAssocID="{8AF15A5B-E0C0-4D0E-9DBF-E71A6921A8F6}" presName="hierChild3" presStyleCnt="0"/>
      <dgm:spPr/>
    </dgm:pt>
    <dgm:pt modelId="{ADB321DF-5E13-4C06-984E-98AC321C1213}" type="pres">
      <dgm:prSet presAssocID="{849B01A0-D82C-4CA4-B8B3-AFB5437297D7}" presName="Name17" presStyleLbl="parChTrans1D3" presStyleIdx="0" presStyleCnt="4"/>
      <dgm:spPr/>
      <dgm:t>
        <a:bodyPr/>
        <a:lstStyle/>
        <a:p>
          <a:endParaRPr lang="pt-BR"/>
        </a:p>
      </dgm:t>
    </dgm:pt>
    <dgm:pt modelId="{6CC21ACF-99F9-4F32-98A5-0737C32277AA}" type="pres">
      <dgm:prSet presAssocID="{711C72B6-BB22-4749-9792-F648CD8210E7}" presName="hierRoot3" presStyleCnt="0"/>
      <dgm:spPr/>
    </dgm:pt>
    <dgm:pt modelId="{C856DA35-698A-4F5B-8B36-9CD1032B2BB4}" type="pres">
      <dgm:prSet presAssocID="{711C72B6-BB22-4749-9792-F648CD8210E7}" presName="composite3" presStyleCnt="0"/>
      <dgm:spPr/>
    </dgm:pt>
    <dgm:pt modelId="{0B539C21-2470-49BA-A71B-20A34A91092C}" type="pres">
      <dgm:prSet presAssocID="{711C72B6-BB22-4749-9792-F648CD8210E7}" presName="background3" presStyleLbl="node3" presStyleIdx="0" presStyleCnt="4"/>
      <dgm:spPr/>
    </dgm:pt>
    <dgm:pt modelId="{BD526610-1DD5-4F44-9A71-D2B0C97C4DAD}" type="pres">
      <dgm:prSet presAssocID="{711C72B6-BB22-4749-9792-F648CD8210E7}" presName="text3" presStyleLbl="fgAcc3" presStyleIdx="0" presStyleCnt="4" custScaleX="196202" custScaleY="19670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F4A42F5-B3BD-460A-B961-815818AFF66E}" type="pres">
      <dgm:prSet presAssocID="{711C72B6-BB22-4749-9792-F648CD8210E7}" presName="hierChild4" presStyleCnt="0"/>
      <dgm:spPr/>
    </dgm:pt>
    <dgm:pt modelId="{50700F7F-5BFB-41D5-AC96-D883F296D7C6}" type="pres">
      <dgm:prSet presAssocID="{9B165083-14BA-4829-945D-20C488624CE9}" presName="Name23" presStyleLbl="parChTrans1D4" presStyleIdx="0" presStyleCnt="4"/>
      <dgm:spPr/>
      <dgm:t>
        <a:bodyPr/>
        <a:lstStyle/>
        <a:p>
          <a:endParaRPr lang="pt-BR"/>
        </a:p>
      </dgm:t>
    </dgm:pt>
    <dgm:pt modelId="{4AB89E8D-98E6-4F8B-8877-F218B52A1954}" type="pres">
      <dgm:prSet presAssocID="{FFB0DF5F-8745-42ED-88A5-F5EEE0DCCF2C}" presName="hierRoot4" presStyleCnt="0"/>
      <dgm:spPr/>
    </dgm:pt>
    <dgm:pt modelId="{F88AE144-D4A1-4C59-91EE-86FDDF9483B5}" type="pres">
      <dgm:prSet presAssocID="{FFB0DF5F-8745-42ED-88A5-F5EEE0DCCF2C}" presName="composite4" presStyleCnt="0"/>
      <dgm:spPr/>
    </dgm:pt>
    <dgm:pt modelId="{01FC1857-5D6A-49B3-8660-C9F8067400FA}" type="pres">
      <dgm:prSet presAssocID="{FFB0DF5F-8745-42ED-88A5-F5EEE0DCCF2C}" presName="background4" presStyleLbl="node4" presStyleIdx="0" presStyleCnt="4"/>
      <dgm:spPr/>
    </dgm:pt>
    <dgm:pt modelId="{028F4F01-F52A-455C-AC08-9FCDD8F81736}" type="pres">
      <dgm:prSet presAssocID="{FFB0DF5F-8745-42ED-88A5-F5EEE0DCCF2C}" presName="text4" presStyleLbl="fgAcc4" presStyleIdx="0" presStyleCnt="4" custScaleX="17005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535CE52-0BCE-4B99-B439-38E90E3C2FC7}" type="pres">
      <dgm:prSet presAssocID="{FFB0DF5F-8745-42ED-88A5-F5EEE0DCCF2C}" presName="hierChild5" presStyleCnt="0"/>
      <dgm:spPr/>
    </dgm:pt>
    <dgm:pt modelId="{1F5B0AF5-2FFB-4397-8799-DD703BF72B5D}" type="pres">
      <dgm:prSet presAssocID="{74F1B155-AE55-4A61-93AD-DA6B72DE222C}" presName="Name17" presStyleLbl="parChTrans1D3" presStyleIdx="1" presStyleCnt="4"/>
      <dgm:spPr/>
      <dgm:t>
        <a:bodyPr/>
        <a:lstStyle/>
        <a:p>
          <a:endParaRPr lang="pt-BR"/>
        </a:p>
      </dgm:t>
    </dgm:pt>
    <dgm:pt modelId="{EB5B2F85-8374-4E54-B195-386846F8ED00}" type="pres">
      <dgm:prSet presAssocID="{6FD909FA-4418-48B3-A636-CDB8195060D9}" presName="hierRoot3" presStyleCnt="0"/>
      <dgm:spPr/>
    </dgm:pt>
    <dgm:pt modelId="{EDD87995-1202-4F57-B5C2-1409365063CB}" type="pres">
      <dgm:prSet presAssocID="{6FD909FA-4418-48B3-A636-CDB8195060D9}" presName="composite3" presStyleCnt="0"/>
      <dgm:spPr/>
    </dgm:pt>
    <dgm:pt modelId="{C4040AA5-C483-4570-BA94-68AAA4776334}" type="pres">
      <dgm:prSet presAssocID="{6FD909FA-4418-48B3-A636-CDB8195060D9}" presName="background3" presStyleLbl="node3" presStyleIdx="1" presStyleCnt="4"/>
      <dgm:spPr/>
    </dgm:pt>
    <dgm:pt modelId="{DDA8CAE5-7EFA-41FF-83C5-01393EF8D039}" type="pres">
      <dgm:prSet presAssocID="{6FD909FA-4418-48B3-A636-CDB8195060D9}" presName="text3" presStyleLbl="fgAcc3" presStyleIdx="1" presStyleCnt="4" custScaleX="205454" custScaleY="17760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97A7576-B70D-418F-B8A1-15A56F4A6E3C}" type="pres">
      <dgm:prSet presAssocID="{6FD909FA-4418-48B3-A636-CDB8195060D9}" presName="hierChild4" presStyleCnt="0"/>
      <dgm:spPr/>
    </dgm:pt>
    <dgm:pt modelId="{205C7661-DFBD-448F-8977-40D6702EB241}" type="pres">
      <dgm:prSet presAssocID="{E191DF35-84BA-4388-A8D5-5EBCAF70C2A2}" presName="Name23" presStyleLbl="parChTrans1D4" presStyleIdx="1" presStyleCnt="4"/>
      <dgm:spPr/>
      <dgm:t>
        <a:bodyPr/>
        <a:lstStyle/>
        <a:p>
          <a:endParaRPr lang="pt-BR"/>
        </a:p>
      </dgm:t>
    </dgm:pt>
    <dgm:pt modelId="{0D54C002-DE32-4077-BC56-1A094114A511}" type="pres">
      <dgm:prSet presAssocID="{97C44302-192F-4665-BED5-64A3C59EDE0F}" presName="hierRoot4" presStyleCnt="0"/>
      <dgm:spPr/>
    </dgm:pt>
    <dgm:pt modelId="{358885A9-0826-4947-A895-4A4A70CB23F1}" type="pres">
      <dgm:prSet presAssocID="{97C44302-192F-4665-BED5-64A3C59EDE0F}" presName="composite4" presStyleCnt="0"/>
      <dgm:spPr/>
    </dgm:pt>
    <dgm:pt modelId="{CDAFA29E-33B9-44B4-8004-66174FE460A8}" type="pres">
      <dgm:prSet presAssocID="{97C44302-192F-4665-BED5-64A3C59EDE0F}" presName="background4" presStyleLbl="node4" presStyleIdx="1" presStyleCnt="4"/>
      <dgm:spPr/>
    </dgm:pt>
    <dgm:pt modelId="{D6ED46C1-D9FD-470A-9337-5754BE65CC71}" type="pres">
      <dgm:prSet presAssocID="{97C44302-192F-4665-BED5-64A3C59EDE0F}" presName="text4" presStyleLbl="fgAcc4" presStyleIdx="1" presStyleCnt="4" custScaleX="16604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7823205-9483-4140-B583-2DC2A7EDE60F}" type="pres">
      <dgm:prSet presAssocID="{97C44302-192F-4665-BED5-64A3C59EDE0F}" presName="hierChild5" presStyleCnt="0"/>
      <dgm:spPr/>
    </dgm:pt>
    <dgm:pt modelId="{05EDC9AB-3958-4EF1-8690-55CC2E677005}" type="pres">
      <dgm:prSet presAssocID="{67A2946A-465C-497E-A01A-20B6E541F946}" presName="Name17" presStyleLbl="parChTrans1D3" presStyleIdx="2" presStyleCnt="4"/>
      <dgm:spPr/>
      <dgm:t>
        <a:bodyPr/>
        <a:lstStyle/>
        <a:p>
          <a:endParaRPr lang="pt-BR"/>
        </a:p>
      </dgm:t>
    </dgm:pt>
    <dgm:pt modelId="{CDC204C5-7641-4922-9899-BF15ADF7838A}" type="pres">
      <dgm:prSet presAssocID="{34B23D49-3446-4812-857A-5CA0A60C1B17}" presName="hierRoot3" presStyleCnt="0"/>
      <dgm:spPr/>
    </dgm:pt>
    <dgm:pt modelId="{ECB7A899-51D1-44F5-B04B-C609E4CA4325}" type="pres">
      <dgm:prSet presAssocID="{34B23D49-3446-4812-857A-5CA0A60C1B17}" presName="composite3" presStyleCnt="0"/>
      <dgm:spPr/>
    </dgm:pt>
    <dgm:pt modelId="{CC72B915-F494-4158-95A4-043135C3B9EC}" type="pres">
      <dgm:prSet presAssocID="{34B23D49-3446-4812-857A-5CA0A60C1B17}" presName="background3" presStyleLbl="node3" presStyleIdx="2" presStyleCnt="4"/>
      <dgm:spPr/>
    </dgm:pt>
    <dgm:pt modelId="{3CD63785-9DF4-4879-A5CA-B6198C8B602E}" type="pres">
      <dgm:prSet presAssocID="{34B23D49-3446-4812-857A-5CA0A60C1B17}" presName="text3" presStyleLbl="fgAcc3" presStyleIdx="2" presStyleCnt="4" custScaleX="163004" custScaleY="14343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F6E8393-595A-4E59-B986-6CD661B6B729}" type="pres">
      <dgm:prSet presAssocID="{34B23D49-3446-4812-857A-5CA0A60C1B17}" presName="hierChild4" presStyleCnt="0"/>
      <dgm:spPr/>
    </dgm:pt>
    <dgm:pt modelId="{E87F936A-6D99-4911-BEC7-41D8148D9B0F}" type="pres">
      <dgm:prSet presAssocID="{24D95C3E-35E7-4FA4-9C9D-46E425246C9D}" presName="Name23" presStyleLbl="parChTrans1D4" presStyleIdx="2" presStyleCnt="4"/>
      <dgm:spPr/>
      <dgm:t>
        <a:bodyPr/>
        <a:lstStyle/>
        <a:p>
          <a:endParaRPr lang="pt-BR"/>
        </a:p>
      </dgm:t>
    </dgm:pt>
    <dgm:pt modelId="{ED23BE27-0B37-402A-BAFA-9D3D9EB9128D}" type="pres">
      <dgm:prSet presAssocID="{95778C50-8144-4A3E-AE40-1C85753AD84F}" presName="hierRoot4" presStyleCnt="0"/>
      <dgm:spPr/>
    </dgm:pt>
    <dgm:pt modelId="{829B06FC-8FDA-4183-850D-B2AE5973A055}" type="pres">
      <dgm:prSet presAssocID="{95778C50-8144-4A3E-AE40-1C85753AD84F}" presName="composite4" presStyleCnt="0"/>
      <dgm:spPr/>
    </dgm:pt>
    <dgm:pt modelId="{7AEE52CB-B089-499B-AD1B-F3484D2F17E3}" type="pres">
      <dgm:prSet presAssocID="{95778C50-8144-4A3E-AE40-1C85753AD84F}" presName="background4" presStyleLbl="node4" presStyleIdx="2" presStyleCnt="4"/>
      <dgm:spPr/>
    </dgm:pt>
    <dgm:pt modelId="{34CD87B5-2BCC-4B1C-B838-1F555355CD80}" type="pres">
      <dgm:prSet presAssocID="{95778C50-8144-4A3E-AE40-1C85753AD84F}" presName="text4" presStyleLbl="fgAcc4" presStyleIdx="2" presStyleCnt="4" custScaleX="152138" custScaleY="10905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187F134-973D-4B96-9B09-7892196B061E}" type="pres">
      <dgm:prSet presAssocID="{95778C50-8144-4A3E-AE40-1C85753AD84F}" presName="hierChild5" presStyleCnt="0"/>
      <dgm:spPr/>
    </dgm:pt>
    <dgm:pt modelId="{A8050FA8-C4C2-4EE8-A162-F8D5508DA7AF}" type="pres">
      <dgm:prSet presAssocID="{5A3995B5-1543-4F16-91FD-9FEE8B1E42F2}" presName="Name17" presStyleLbl="parChTrans1D3" presStyleIdx="3" presStyleCnt="4"/>
      <dgm:spPr/>
      <dgm:t>
        <a:bodyPr/>
        <a:lstStyle/>
        <a:p>
          <a:endParaRPr lang="pt-BR"/>
        </a:p>
      </dgm:t>
    </dgm:pt>
    <dgm:pt modelId="{A48C27AA-99B6-4D3F-8D3C-E4836FDA182B}" type="pres">
      <dgm:prSet presAssocID="{011B4CA1-C593-455C-AFCB-4698A1A16F05}" presName="hierRoot3" presStyleCnt="0"/>
      <dgm:spPr/>
    </dgm:pt>
    <dgm:pt modelId="{C2513BF9-0DDE-4BDA-8876-F3B38C321C21}" type="pres">
      <dgm:prSet presAssocID="{011B4CA1-C593-455C-AFCB-4698A1A16F05}" presName="composite3" presStyleCnt="0"/>
      <dgm:spPr/>
    </dgm:pt>
    <dgm:pt modelId="{CDEC0943-EB2D-45C6-B1A8-DC601A5E4120}" type="pres">
      <dgm:prSet presAssocID="{011B4CA1-C593-455C-AFCB-4698A1A16F05}" presName="background3" presStyleLbl="node3" presStyleIdx="3" presStyleCnt="4"/>
      <dgm:spPr/>
    </dgm:pt>
    <dgm:pt modelId="{38D465E7-A152-4248-8996-7AAFCBFCE6E7}" type="pres">
      <dgm:prSet presAssocID="{011B4CA1-C593-455C-AFCB-4698A1A16F05}" presName="text3" presStyleLbl="fgAcc3" presStyleIdx="3" presStyleCnt="4" custScaleX="145310" custScaleY="11306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90A8F71-E5AC-48C4-80F3-3C81A7B10610}" type="pres">
      <dgm:prSet presAssocID="{011B4CA1-C593-455C-AFCB-4698A1A16F05}" presName="hierChild4" presStyleCnt="0"/>
      <dgm:spPr/>
    </dgm:pt>
    <dgm:pt modelId="{DB98F7E1-6DAC-444F-A5B1-2F02B8B39BD0}" type="pres">
      <dgm:prSet presAssocID="{110B3B71-702F-4763-AC40-78B95005728B}" presName="Name23" presStyleLbl="parChTrans1D4" presStyleIdx="3" presStyleCnt="4"/>
      <dgm:spPr/>
      <dgm:t>
        <a:bodyPr/>
        <a:lstStyle/>
        <a:p>
          <a:endParaRPr lang="pt-BR"/>
        </a:p>
      </dgm:t>
    </dgm:pt>
    <dgm:pt modelId="{A214FE84-63A7-4AAF-9F54-6C56BF222AF8}" type="pres">
      <dgm:prSet presAssocID="{8FB1AA1D-49B3-427D-B2C5-EF0331FA1C68}" presName="hierRoot4" presStyleCnt="0"/>
      <dgm:spPr/>
    </dgm:pt>
    <dgm:pt modelId="{7667F002-2FC6-42E0-B17E-FC74E605B518}" type="pres">
      <dgm:prSet presAssocID="{8FB1AA1D-49B3-427D-B2C5-EF0331FA1C68}" presName="composite4" presStyleCnt="0"/>
      <dgm:spPr/>
    </dgm:pt>
    <dgm:pt modelId="{95904CC7-E3D2-4B5D-A6C6-8B4D0ABF2F76}" type="pres">
      <dgm:prSet presAssocID="{8FB1AA1D-49B3-427D-B2C5-EF0331FA1C68}" presName="background4" presStyleLbl="node4" presStyleIdx="3" presStyleCnt="4"/>
      <dgm:spPr/>
    </dgm:pt>
    <dgm:pt modelId="{6BA4A45A-E730-4192-9D2D-79F52823CA96}" type="pres">
      <dgm:prSet presAssocID="{8FB1AA1D-49B3-427D-B2C5-EF0331FA1C68}" presName="text4" presStyleLbl="fgAcc4" presStyleIdx="3" presStyleCnt="4" custScaleX="140499" custScaleY="10403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B7042F7-4FA8-4B51-A522-356221C6E32A}" type="pres">
      <dgm:prSet presAssocID="{8FB1AA1D-49B3-427D-B2C5-EF0331FA1C68}" presName="hierChild5" presStyleCnt="0"/>
      <dgm:spPr/>
    </dgm:pt>
    <dgm:pt modelId="{98498825-DC10-4C5A-806F-85D989B37E01}" type="pres">
      <dgm:prSet presAssocID="{7F5C37AF-5C34-477F-9CFB-D8F618A694DB}" presName="hierRoot1" presStyleCnt="0"/>
      <dgm:spPr/>
    </dgm:pt>
    <dgm:pt modelId="{6147BF2D-9119-4F17-97C0-06245615AB5F}" type="pres">
      <dgm:prSet presAssocID="{7F5C37AF-5C34-477F-9CFB-D8F618A694DB}" presName="composite" presStyleCnt="0"/>
      <dgm:spPr/>
    </dgm:pt>
    <dgm:pt modelId="{08178C06-0E5D-458B-9606-48500F7BDCC2}" type="pres">
      <dgm:prSet presAssocID="{7F5C37AF-5C34-477F-9CFB-D8F618A694DB}" presName="background" presStyleLbl="node0" presStyleIdx="1" presStyleCnt="2"/>
      <dgm:spPr/>
    </dgm:pt>
    <dgm:pt modelId="{3E34CC65-1536-4DD7-898A-9206316ED9ED}" type="pres">
      <dgm:prSet presAssocID="{7F5C37AF-5C34-477F-9CFB-D8F618A694DB}" presName="text" presStyleLbl="fgAcc0" presStyleIdx="1" presStyleCnt="2" custScaleX="17715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7DED98E-57F3-4F6C-AFD8-AC2B271F50D2}" type="pres">
      <dgm:prSet presAssocID="{7F5C37AF-5C34-477F-9CFB-D8F618A694DB}" presName="hierChild2" presStyleCnt="0"/>
      <dgm:spPr/>
    </dgm:pt>
    <dgm:pt modelId="{EE68BED2-5D7D-496F-AEA6-BF110BE13B73}" type="pres">
      <dgm:prSet presAssocID="{5308AA4F-5FC8-46CF-AECD-EF79340CF731}" presName="Name10" presStyleLbl="parChTrans1D2" presStyleIdx="1" presStyleCnt="2"/>
      <dgm:spPr/>
      <dgm:t>
        <a:bodyPr/>
        <a:lstStyle/>
        <a:p>
          <a:endParaRPr lang="pt-BR"/>
        </a:p>
      </dgm:t>
    </dgm:pt>
    <dgm:pt modelId="{51EAEAF9-2958-46B4-BAD6-F2577B35C6E4}" type="pres">
      <dgm:prSet presAssocID="{EC944AFA-BEE2-4D66-8B11-E62A0FAF2AC1}" presName="hierRoot2" presStyleCnt="0"/>
      <dgm:spPr/>
    </dgm:pt>
    <dgm:pt modelId="{8CACA9C7-5038-48F3-877D-AE3000C875C3}" type="pres">
      <dgm:prSet presAssocID="{EC944AFA-BEE2-4D66-8B11-E62A0FAF2AC1}" presName="composite2" presStyleCnt="0"/>
      <dgm:spPr/>
    </dgm:pt>
    <dgm:pt modelId="{FB812511-1FF8-4A60-A259-A072E9827506}" type="pres">
      <dgm:prSet presAssocID="{EC944AFA-BEE2-4D66-8B11-E62A0FAF2AC1}" presName="background2" presStyleLbl="node2" presStyleIdx="1" presStyleCnt="2"/>
      <dgm:spPr/>
    </dgm:pt>
    <dgm:pt modelId="{AF3A7919-669A-4DD8-861E-E00F22DD7812}" type="pres">
      <dgm:prSet presAssocID="{EC944AFA-BEE2-4D66-8B11-E62A0FAF2AC1}" presName="text2" presStyleLbl="fgAcc2" presStyleIdx="1" presStyleCnt="2" custScaleX="14365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A9149D8-B2D4-40B5-A773-A5D265195A44}" type="pres">
      <dgm:prSet presAssocID="{EC944AFA-BEE2-4D66-8B11-E62A0FAF2AC1}" presName="hierChild3" presStyleCnt="0"/>
      <dgm:spPr/>
    </dgm:pt>
  </dgm:ptLst>
  <dgm:cxnLst>
    <dgm:cxn modelId="{4151A874-9275-44F2-8968-7F98426824BF}" srcId="{C076309C-D222-4AAE-9D90-D8B7E33DFC89}" destId="{7F5C37AF-5C34-477F-9CFB-D8F618A694DB}" srcOrd="1" destOrd="0" parTransId="{BBD6951C-2BC7-4FBF-AE0D-33B0CD2DE158}" sibTransId="{39B9718D-EB6F-41B0-8848-2E4A0BC41653}"/>
    <dgm:cxn modelId="{2249F252-4194-40FD-AB65-D31FF64601D3}" srcId="{8AF15A5B-E0C0-4D0E-9DBF-E71A6921A8F6}" destId="{6FD909FA-4418-48B3-A636-CDB8195060D9}" srcOrd="1" destOrd="0" parTransId="{74F1B155-AE55-4A61-93AD-DA6B72DE222C}" sibTransId="{D097BBDD-DEE1-4788-BE1C-A47C2F5D58B0}"/>
    <dgm:cxn modelId="{19E3B542-95F2-4C85-88A3-E089E7135B26}" srcId="{7C5AF1E5-0B8A-4431-B720-B6E7AC28A0A9}" destId="{8AF15A5B-E0C0-4D0E-9DBF-E71A6921A8F6}" srcOrd="0" destOrd="0" parTransId="{4EFEAA49-F7A3-4868-8711-D57BFA355F3B}" sibTransId="{1553068C-9705-4B65-8D71-D2081FB89FA3}"/>
    <dgm:cxn modelId="{3FD7B4DC-5E8C-44F2-BAEB-0A54E44CB3C5}" srcId="{34B23D49-3446-4812-857A-5CA0A60C1B17}" destId="{95778C50-8144-4A3E-AE40-1C85753AD84F}" srcOrd="0" destOrd="0" parTransId="{24D95C3E-35E7-4FA4-9C9D-46E425246C9D}" sibTransId="{50217240-7D51-4166-83B1-3EE648E9D921}"/>
    <dgm:cxn modelId="{1DD52E09-B2F2-4CCD-AE81-6395C8148188}" type="presOf" srcId="{34B23D49-3446-4812-857A-5CA0A60C1B17}" destId="{3CD63785-9DF4-4879-A5CA-B6198C8B602E}" srcOrd="0" destOrd="0" presId="urn:microsoft.com/office/officeart/2005/8/layout/hierarchy1"/>
    <dgm:cxn modelId="{70D8E53E-5DCC-4AF7-B09A-4AF3CF891B49}" type="presOf" srcId="{67A2946A-465C-497E-A01A-20B6E541F946}" destId="{05EDC9AB-3958-4EF1-8690-55CC2E677005}" srcOrd="0" destOrd="0" presId="urn:microsoft.com/office/officeart/2005/8/layout/hierarchy1"/>
    <dgm:cxn modelId="{C52C9D54-0816-4DA9-B9E1-96B30C9D8842}" type="presOf" srcId="{95778C50-8144-4A3E-AE40-1C85753AD84F}" destId="{34CD87B5-2BCC-4B1C-B838-1F555355CD80}" srcOrd="0" destOrd="0" presId="urn:microsoft.com/office/officeart/2005/8/layout/hierarchy1"/>
    <dgm:cxn modelId="{F5982A34-A8BE-4915-B820-C528BDAE84FD}" type="presOf" srcId="{5308AA4F-5FC8-46CF-AECD-EF79340CF731}" destId="{EE68BED2-5D7D-496F-AEA6-BF110BE13B73}" srcOrd="0" destOrd="0" presId="urn:microsoft.com/office/officeart/2005/8/layout/hierarchy1"/>
    <dgm:cxn modelId="{929625E8-91DB-4449-949B-E480DC2AC394}" type="presOf" srcId="{74F1B155-AE55-4A61-93AD-DA6B72DE222C}" destId="{1F5B0AF5-2FFB-4397-8799-DD703BF72B5D}" srcOrd="0" destOrd="0" presId="urn:microsoft.com/office/officeart/2005/8/layout/hierarchy1"/>
    <dgm:cxn modelId="{4D6C499B-34D0-4858-82F8-62A364B4B98A}" srcId="{C076309C-D222-4AAE-9D90-D8B7E33DFC89}" destId="{7C5AF1E5-0B8A-4431-B720-B6E7AC28A0A9}" srcOrd="0" destOrd="0" parTransId="{FC159204-2372-41DF-B718-5C82D55668A4}" sibTransId="{F4D241AE-2162-4962-A8FC-3C743E705E50}"/>
    <dgm:cxn modelId="{4DD951A1-6431-4103-B43C-D5196714D2C1}" type="presOf" srcId="{4EFEAA49-F7A3-4868-8711-D57BFA355F3B}" destId="{AF146519-442C-466E-B3D6-51E2D82EDFB5}" srcOrd="0" destOrd="0" presId="urn:microsoft.com/office/officeart/2005/8/layout/hierarchy1"/>
    <dgm:cxn modelId="{E8904E56-51BF-44C5-B069-05B5887C1B33}" type="presOf" srcId="{7C5AF1E5-0B8A-4431-B720-B6E7AC28A0A9}" destId="{E57EF757-DF61-45C3-B470-CEEC8AFE851D}" srcOrd="0" destOrd="0" presId="urn:microsoft.com/office/officeart/2005/8/layout/hierarchy1"/>
    <dgm:cxn modelId="{E7DAE178-EC13-4D52-B9B1-BD300D889CE4}" type="presOf" srcId="{24D95C3E-35E7-4FA4-9C9D-46E425246C9D}" destId="{E87F936A-6D99-4911-BEC7-41D8148D9B0F}" srcOrd="0" destOrd="0" presId="urn:microsoft.com/office/officeart/2005/8/layout/hierarchy1"/>
    <dgm:cxn modelId="{954D9133-3E66-4E9C-8D90-056CC123C28C}" type="presOf" srcId="{FFB0DF5F-8745-42ED-88A5-F5EEE0DCCF2C}" destId="{028F4F01-F52A-455C-AC08-9FCDD8F81736}" srcOrd="0" destOrd="0" presId="urn:microsoft.com/office/officeart/2005/8/layout/hierarchy1"/>
    <dgm:cxn modelId="{4998AB91-72BC-4DE5-8233-356F309FA3CB}" type="presOf" srcId="{711C72B6-BB22-4749-9792-F648CD8210E7}" destId="{BD526610-1DD5-4F44-9A71-D2B0C97C4DAD}" srcOrd="0" destOrd="0" presId="urn:microsoft.com/office/officeart/2005/8/layout/hierarchy1"/>
    <dgm:cxn modelId="{1B635A01-E7B7-462F-A4F2-4C9B15615AFF}" type="presOf" srcId="{5A3995B5-1543-4F16-91FD-9FEE8B1E42F2}" destId="{A8050FA8-C4C2-4EE8-A162-F8D5508DA7AF}" srcOrd="0" destOrd="0" presId="urn:microsoft.com/office/officeart/2005/8/layout/hierarchy1"/>
    <dgm:cxn modelId="{C2D50B1C-9D01-476C-B9FB-8793E5CC80C4}" type="presOf" srcId="{8AF15A5B-E0C0-4D0E-9DBF-E71A6921A8F6}" destId="{E10DB27D-BA98-4B64-BFB2-08043208767B}" srcOrd="0" destOrd="0" presId="urn:microsoft.com/office/officeart/2005/8/layout/hierarchy1"/>
    <dgm:cxn modelId="{9A0E9FF2-87A4-4A24-B1FC-D05837371FAC}" type="presOf" srcId="{011B4CA1-C593-455C-AFCB-4698A1A16F05}" destId="{38D465E7-A152-4248-8996-7AAFCBFCE6E7}" srcOrd="0" destOrd="0" presId="urn:microsoft.com/office/officeart/2005/8/layout/hierarchy1"/>
    <dgm:cxn modelId="{159BB2F0-1FF2-4A01-9F3F-F698C7DF31E0}" srcId="{011B4CA1-C593-455C-AFCB-4698A1A16F05}" destId="{8FB1AA1D-49B3-427D-B2C5-EF0331FA1C68}" srcOrd="0" destOrd="0" parTransId="{110B3B71-702F-4763-AC40-78B95005728B}" sibTransId="{4D42ABE5-48BF-4A4C-88A3-34C3E73811D5}"/>
    <dgm:cxn modelId="{0CD7EB66-0D53-47DA-A0F9-11B446105A38}" srcId="{8AF15A5B-E0C0-4D0E-9DBF-E71A6921A8F6}" destId="{34B23D49-3446-4812-857A-5CA0A60C1B17}" srcOrd="2" destOrd="0" parTransId="{67A2946A-465C-497E-A01A-20B6E541F946}" sibTransId="{9F33D045-C3DD-47BB-A342-8B92522546E6}"/>
    <dgm:cxn modelId="{7B9AF18F-649F-4049-8CF8-E74230B20A3E}" type="presOf" srcId="{97C44302-192F-4665-BED5-64A3C59EDE0F}" destId="{D6ED46C1-D9FD-470A-9337-5754BE65CC71}" srcOrd="0" destOrd="0" presId="urn:microsoft.com/office/officeart/2005/8/layout/hierarchy1"/>
    <dgm:cxn modelId="{B19C72AC-BB85-45F7-B666-6DEF1B6ADBD1}" type="presOf" srcId="{E191DF35-84BA-4388-A8D5-5EBCAF70C2A2}" destId="{205C7661-DFBD-448F-8977-40D6702EB241}" srcOrd="0" destOrd="0" presId="urn:microsoft.com/office/officeart/2005/8/layout/hierarchy1"/>
    <dgm:cxn modelId="{E51D8E9D-F583-4D66-A4CF-33D034A6B0B4}" type="presOf" srcId="{110B3B71-702F-4763-AC40-78B95005728B}" destId="{DB98F7E1-6DAC-444F-A5B1-2F02B8B39BD0}" srcOrd="0" destOrd="0" presId="urn:microsoft.com/office/officeart/2005/8/layout/hierarchy1"/>
    <dgm:cxn modelId="{7EB67982-B1B7-4301-86DD-376CCA4440FA}" srcId="{6FD909FA-4418-48B3-A636-CDB8195060D9}" destId="{97C44302-192F-4665-BED5-64A3C59EDE0F}" srcOrd="0" destOrd="0" parTransId="{E191DF35-84BA-4388-A8D5-5EBCAF70C2A2}" sibTransId="{9EBF725A-C52F-4CCE-A118-8B9A535A7920}"/>
    <dgm:cxn modelId="{0232E4FD-21B0-4D48-9950-355CB832D638}" type="presOf" srcId="{7F5C37AF-5C34-477F-9CFB-D8F618A694DB}" destId="{3E34CC65-1536-4DD7-898A-9206316ED9ED}" srcOrd="0" destOrd="0" presId="urn:microsoft.com/office/officeart/2005/8/layout/hierarchy1"/>
    <dgm:cxn modelId="{69367AAB-E952-4401-AB35-CB873EDC66D0}" srcId="{7F5C37AF-5C34-477F-9CFB-D8F618A694DB}" destId="{EC944AFA-BEE2-4D66-8B11-E62A0FAF2AC1}" srcOrd="0" destOrd="0" parTransId="{5308AA4F-5FC8-46CF-AECD-EF79340CF731}" sibTransId="{9990136B-3211-4354-AC21-264B6C2452E3}"/>
    <dgm:cxn modelId="{35CDC1AA-602B-449B-9BB7-B66A338EA2BA}" type="presOf" srcId="{EC944AFA-BEE2-4D66-8B11-E62A0FAF2AC1}" destId="{AF3A7919-669A-4DD8-861E-E00F22DD7812}" srcOrd="0" destOrd="0" presId="urn:microsoft.com/office/officeart/2005/8/layout/hierarchy1"/>
    <dgm:cxn modelId="{0AB2CEBF-2EC9-4478-99FE-8246633CA843}" type="presOf" srcId="{8FB1AA1D-49B3-427D-B2C5-EF0331FA1C68}" destId="{6BA4A45A-E730-4192-9D2D-79F52823CA96}" srcOrd="0" destOrd="0" presId="urn:microsoft.com/office/officeart/2005/8/layout/hierarchy1"/>
    <dgm:cxn modelId="{F8F4FE08-C036-4BB0-B65D-581B5A4FAC03}" srcId="{8AF15A5B-E0C0-4D0E-9DBF-E71A6921A8F6}" destId="{011B4CA1-C593-455C-AFCB-4698A1A16F05}" srcOrd="3" destOrd="0" parTransId="{5A3995B5-1543-4F16-91FD-9FEE8B1E42F2}" sibTransId="{255D5A9E-65E7-495D-B0B5-F9A36AAE7C2A}"/>
    <dgm:cxn modelId="{ED40D49A-BFA7-4C51-AD42-012D3FDD7964}" type="presOf" srcId="{6FD909FA-4418-48B3-A636-CDB8195060D9}" destId="{DDA8CAE5-7EFA-41FF-83C5-01393EF8D039}" srcOrd="0" destOrd="0" presId="urn:microsoft.com/office/officeart/2005/8/layout/hierarchy1"/>
    <dgm:cxn modelId="{BABF34E8-2A8A-4350-996A-C960BC52EA41}" srcId="{711C72B6-BB22-4749-9792-F648CD8210E7}" destId="{FFB0DF5F-8745-42ED-88A5-F5EEE0DCCF2C}" srcOrd="0" destOrd="0" parTransId="{9B165083-14BA-4829-945D-20C488624CE9}" sibTransId="{FC53610D-2C0C-4BE4-8808-345B69623291}"/>
    <dgm:cxn modelId="{C8D6F5EC-7B26-4B04-B7A7-7160214EE72B}" type="presOf" srcId="{849B01A0-D82C-4CA4-B8B3-AFB5437297D7}" destId="{ADB321DF-5E13-4C06-984E-98AC321C1213}" srcOrd="0" destOrd="0" presId="urn:microsoft.com/office/officeart/2005/8/layout/hierarchy1"/>
    <dgm:cxn modelId="{D59C9AED-B176-4577-B8CF-F056E555E00B}" type="presOf" srcId="{C076309C-D222-4AAE-9D90-D8B7E33DFC89}" destId="{A7A1F67B-9E8E-4392-8799-5E7FAFB99F0A}" srcOrd="0" destOrd="0" presId="urn:microsoft.com/office/officeart/2005/8/layout/hierarchy1"/>
    <dgm:cxn modelId="{9607F911-1F84-4EAD-86D3-32C60B506B03}" srcId="{8AF15A5B-E0C0-4D0E-9DBF-E71A6921A8F6}" destId="{711C72B6-BB22-4749-9792-F648CD8210E7}" srcOrd="0" destOrd="0" parTransId="{849B01A0-D82C-4CA4-B8B3-AFB5437297D7}" sibTransId="{18DBD963-E3CB-4A29-8CFA-8614DE7652F9}"/>
    <dgm:cxn modelId="{6C2B8603-237F-49ED-B30A-833BB233385F}" type="presOf" srcId="{9B165083-14BA-4829-945D-20C488624CE9}" destId="{50700F7F-5BFB-41D5-AC96-D883F296D7C6}" srcOrd="0" destOrd="0" presId="urn:microsoft.com/office/officeart/2005/8/layout/hierarchy1"/>
    <dgm:cxn modelId="{6E8AC9E0-460D-4D40-93C0-E1090117DA0A}" type="presParOf" srcId="{A7A1F67B-9E8E-4392-8799-5E7FAFB99F0A}" destId="{57A1745E-896F-47EB-8EF6-BC71B67D32E0}" srcOrd="0" destOrd="0" presId="urn:microsoft.com/office/officeart/2005/8/layout/hierarchy1"/>
    <dgm:cxn modelId="{55A0D560-06C8-43FC-AA6D-BE174EC029F7}" type="presParOf" srcId="{57A1745E-896F-47EB-8EF6-BC71B67D32E0}" destId="{A218E707-D225-43CF-83A9-8FC3AD62CB57}" srcOrd="0" destOrd="0" presId="urn:microsoft.com/office/officeart/2005/8/layout/hierarchy1"/>
    <dgm:cxn modelId="{61A67090-6A67-4A56-80F4-0793BBB13EC8}" type="presParOf" srcId="{A218E707-D225-43CF-83A9-8FC3AD62CB57}" destId="{78576A65-489F-45B1-A590-053362C67B93}" srcOrd="0" destOrd="0" presId="urn:microsoft.com/office/officeart/2005/8/layout/hierarchy1"/>
    <dgm:cxn modelId="{03B83439-F1A0-4378-981F-06E6AB3491FE}" type="presParOf" srcId="{A218E707-D225-43CF-83A9-8FC3AD62CB57}" destId="{E57EF757-DF61-45C3-B470-CEEC8AFE851D}" srcOrd="1" destOrd="0" presId="urn:microsoft.com/office/officeart/2005/8/layout/hierarchy1"/>
    <dgm:cxn modelId="{AAEE3E25-A976-40FA-9E6C-EA9A9BA178D6}" type="presParOf" srcId="{57A1745E-896F-47EB-8EF6-BC71B67D32E0}" destId="{3FD301A2-FBC0-4554-9DE4-75EF8A65F469}" srcOrd="1" destOrd="0" presId="urn:microsoft.com/office/officeart/2005/8/layout/hierarchy1"/>
    <dgm:cxn modelId="{BEEC9533-4C62-4656-8299-520FBD9C6655}" type="presParOf" srcId="{3FD301A2-FBC0-4554-9DE4-75EF8A65F469}" destId="{AF146519-442C-466E-B3D6-51E2D82EDFB5}" srcOrd="0" destOrd="0" presId="urn:microsoft.com/office/officeart/2005/8/layout/hierarchy1"/>
    <dgm:cxn modelId="{1FF892A2-89D4-4A64-A97D-D993CB6A2CB0}" type="presParOf" srcId="{3FD301A2-FBC0-4554-9DE4-75EF8A65F469}" destId="{3482EAFB-C263-4670-94F4-CB72330A69B3}" srcOrd="1" destOrd="0" presId="urn:microsoft.com/office/officeart/2005/8/layout/hierarchy1"/>
    <dgm:cxn modelId="{695F98F4-DD0C-4E82-ABE3-48D9E90D2BA5}" type="presParOf" srcId="{3482EAFB-C263-4670-94F4-CB72330A69B3}" destId="{68C4FAAF-8526-4C23-B296-DDB300624ADD}" srcOrd="0" destOrd="0" presId="urn:microsoft.com/office/officeart/2005/8/layout/hierarchy1"/>
    <dgm:cxn modelId="{5DFC7288-4980-4ED0-BA44-B69843DC7899}" type="presParOf" srcId="{68C4FAAF-8526-4C23-B296-DDB300624ADD}" destId="{ECAFD079-B1D1-4F90-BE29-8A722F22948C}" srcOrd="0" destOrd="0" presId="urn:microsoft.com/office/officeart/2005/8/layout/hierarchy1"/>
    <dgm:cxn modelId="{9C6E3B33-7BA6-4428-8303-4E3D679E19B2}" type="presParOf" srcId="{68C4FAAF-8526-4C23-B296-DDB300624ADD}" destId="{E10DB27D-BA98-4B64-BFB2-08043208767B}" srcOrd="1" destOrd="0" presId="urn:microsoft.com/office/officeart/2005/8/layout/hierarchy1"/>
    <dgm:cxn modelId="{71C694EA-4D81-4601-817E-A62305F5A2C0}" type="presParOf" srcId="{3482EAFB-C263-4670-94F4-CB72330A69B3}" destId="{43C635D2-D78A-444F-B4C6-D30027A965D2}" srcOrd="1" destOrd="0" presId="urn:microsoft.com/office/officeart/2005/8/layout/hierarchy1"/>
    <dgm:cxn modelId="{4EAFE73B-6C57-4377-9E02-0D6CE300594D}" type="presParOf" srcId="{43C635D2-D78A-444F-B4C6-D30027A965D2}" destId="{ADB321DF-5E13-4C06-984E-98AC321C1213}" srcOrd="0" destOrd="0" presId="urn:microsoft.com/office/officeart/2005/8/layout/hierarchy1"/>
    <dgm:cxn modelId="{A11FCEC2-230E-44C8-BC26-BA7A84D5D264}" type="presParOf" srcId="{43C635D2-D78A-444F-B4C6-D30027A965D2}" destId="{6CC21ACF-99F9-4F32-98A5-0737C32277AA}" srcOrd="1" destOrd="0" presId="urn:microsoft.com/office/officeart/2005/8/layout/hierarchy1"/>
    <dgm:cxn modelId="{B2D3E13E-16AA-4413-A508-C6032D64643B}" type="presParOf" srcId="{6CC21ACF-99F9-4F32-98A5-0737C32277AA}" destId="{C856DA35-698A-4F5B-8B36-9CD1032B2BB4}" srcOrd="0" destOrd="0" presId="urn:microsoft.com/office/officeart/2005/8/layout/hierarchy1"/>
    <dgm:cxn modelId="{9820D244-C91A-4F02-8F82-E4DB10600009}" type="presParOf" srcId="{C856DA35-698A-4F5B-8B36-9CD1032B2BB4}" destId="{0B539C21-2470-49BA-A71B-20A34A91092C}" srcOrd="0" destOrd="0" presId="urn:microsoft.com/office/officeart/2005/8/layout/hierarchy1"/>
    <dgm:cxn modelId="{C0247B93-80A8-4177-B6B8-BCED35FD787E}" type="presParOf" srcId="{C856DA35-698A-4F5B-8B36-9CD1032B2BB4}" destId="{BD526610-1DD5-4F44-9A71-D2B0C97C4DAD}" srcOrd="1" destOrd="0" presId="urn:microsoft.com/office/officeart/2005/8/layout/hierarchy1"/>
    <dgm:cxn modelId="{CFB306E6-D65D-4149-8A3D-1E85A5012D42}" type="presParOf" srcId="{6CC21ACF-99F9-4F32-98A5-0737C32277AA}" destId="{FF4A42F5-B3BD-460A-B961-815818AFF66E}" srcOrd="1" destOrd="0" presId="urn:microsoft.com/office/officeart/2005/8/layout/hierarchy1"/>
    <dgm:cxn modelId="{B922256A-FB74-4242-9D12-736764578E24}" type="presParOf" srcId="{FF4A42F5-B3BD-460A-B961-815818AFF66E}" destId="{50700F7F-5BFB-41D5-AC96-D883F296D7C6}" srcOrd="0" destOrd="0" presId="urn:microsoft.com/office/officeart/2005/8/layout/hierarchy1"/>
    <dgm:cxn modelId="{C6139EF3-EAB4-4A52-9E8A-32757A2EEE47}" type="presParOf" srcId="{FF4A42F5-B3BD-460A-B961-815818AFF66E}" destId="{4AB89E8D-98E6-4F8B-8877-F218B52A1954}" srcOrd="1" destOrd="0" presId="urn:microsoft.com/office/officeart/2005/8/layout/hierarchy1"/>
    <dgm:cxn modelId="{8704DC4D-66BF-4000-A6DC-31BE5277C76D}" type="presParOf" srcId="{4AB89E8D-98E6-4F8B-8877-F218B52A1954}" destId="{F88AE144-D4A1-4C59-91EE-86FDDF9483B5}" srcOrd="0" destOrd="0" presId="urn:microsoft.com/office/officeart/2005/8/layout/hierarchy1"/>
    <dgm:cxn modelId="{B582F32E-79EF-4BFB-B003-C3ACEE31569F}" type="presParOf" srcId="{F88AE144-D4A1-4C59-91EE-86FDDF9483B5}" destId="{01FC1857-5D6A-49B3-8660-C9F8067400FA}" srcOrd="0" destOrd="0" presId="urn:microsoft.com/office/officeart/2005/8/layout/hierarchy1"/>
    <dgm:cxn modelId="{316F9E43-D03B-456E-B318-CF3A3F8BCBB8}" type="presParOf" srcId="{F88AE144-D4A1-4C59-91EE-86FDDF9483B5}" destId="{028F4F01-F52A-455C-AC08-9FCDD8F81736}" srcOrd="1" destOrd="0" presId="urn:microsoft.com/office/officeart/2005/8/layout/hierarchy1"/>
    <dgm:cxn modelId="{49569614-5524-4FA9-B636-1EEC90374F8F}" type="presParOf" srcId="{4AB89E8D-98E6-4F8B-8877-F218B52A1954}" destId="{B535CE52-0BCE-4B99-B439-38E90E3C2FC7}" srcOrd="1" destOrd="0" presId="urn:microsoft.com/office/officeart/2005/8/layout/hierarchy1"/>
    <dgm:cxn modelId="{56A9CAC8-A1B0-42EC-93ED-8821804C7A73}" type="presParOf" srcId="{43C635D2-D78A-444F-B4C6-D30027A965D2}" destId="{1F5B0AF5-2FFB-4397-8799-DD703BF72B5D}" srcOrd="2" destOrd="0" presId="urn:microsoft.com/office/officeart/2005/8/layout/hierarchy1"/>
    <dgm:cxn modelId="{4E821C8E-857B-40F9-8A3F-B6373E1912C7}" type="presParOf" srcId="{43C635D2-D78A-444F-B4C6-D30027A965D2}" destId="{EB5B2F85-8374-4E54-B195-386846F8ED00}" srcOrd="3" destOrd="0" presId="urn:microsoft.com/office/officeart/2005/8/layout/hierarchy1"/>
    <dgm:cxn modelId="{43FC16A6-80BF-49BC-A3B2-A3C36227731F}" type="presParOf" srcId="{EB5B2F85-8374-4E54-B195-386846F8ED00}" destId="{EDD87995-1202-4F57-B5C2-1409365063CB}" srcOrd="0" destOrd="0" presId="urn:microsoft.com/office/officeart/2005/8/layout/hierarchy1"/>
    <dgm:cxn modelId="{1BC3A6C1-B746-4F2D-9C5B-253856A734BB}" type="presParOf" srcId="{EDD87995-1202-4F57-B5C2-1409365063CB}" destId="{C4040AA5-C483-4570-BA94-68AAA4776334}" srcOrd="0" destOrd="0" presId="urn:microsoft.com/office/officeart/2005/8/layout/hierarchy1"/>
    <dgm:cxn modelId="{E9E789C3-E3E0-44A2-8DD4-45AC0219C424}" type="presParOf" srcId="{EDD87995-1202-4F57-B5C2-1409365063CB}" destId="{DDA8CAE5-7EFA-41FF-83C5-01393EF8D039}" srcOrd="1" destOrd="0" presId="urn:microsoft.com/office/officeart/2005/8/layout/hierarchy1"/>
    <dgm:cxn modelId="{A6366947-B34B-4599-BFC9-C85D0985403C}" type="presParOf" srcId="{EB5B2F85-8374-4E54-B195-386846F8ED00}" destId="{C97A7576-B70D-418F-B8A1-15A56F4A6E3C}" srcOrd="1" destOrd="0" presId="urn:microsoft.com/office/officeart/2005/8/layout/hierarchy1"/>
    <dgm:cxn modelId="{49E06FA0-73B2-4EA7-9425-266F6C1773C4}" type="presParOf" srcId="{C97A7576-B70D-418F-B8A1-15A56F4A6E3C}" destId="{205C7661-DFBD-448F-8977-40D6702EB241}" srcOrd="0" destOrd="0" presId="urn:microsoft.com/office/officeart/2005/8/layout/hierarchy1"/>
    <dgm:cxn modelId="{152CB209-F3B0-448B-BE3F-D227214A471E}" type="presParOf" srcId="{C97A7576-B70D-418F-B8A1-15A56F4A6E3C}" destId="{0D54C002-DE32-4077-BC56-1A094114A511}" srcOrd="1" destOrd="0" presId="urn:microsoft.com/office/officeart/2005/8/layout/hierarchy1"/>
    <dgm:cxn modelId="{F50234DD-3B3D-4E06-BEA3-C3C5BC19D99E}" type="presParOf" srcId="{0D54C002-DE32-4077-BC56-1A094114A511}" destId="{358885A9-0826-4947-A895-4A4A70CB23F1}" srcOrd="0" destOrd="0" presId="urn:microsoft.com/office/officeart/2005/8/layout/hierarchy1"/>
    <dgm:cxn modelId="{4A7CE2E4-97C5-44A5-9CBA-BB010191D799}" type="presParOf" srcId="{358885A9-0826-4947-A895-4A4A70CB23F1}" destId="{CDAFA29E-33B9-44B4-8004-66174FE460A8}" srcOrd="0" destOrd="0" presId="urn:microsoft.com/office/officeart/2005/8/layout/hierarchy1"/>
    <dgm:cxn modelId="{D83C76A8-1700-4E92-A192-E7ADE418D9A1}" type="presParOf" srcId="{358885A9-0826-4947-A895-4A4A70CB23F1}" destId="{D6ED46C1-D9FD-470A-9337-5754BE65CC71}" srcOrd="1" destOrd="0" presId="urn:microsoft.com/office/officeart/2005/8/layout/hierarchy1"/>
    <dgm:cxn modelId="{480A17C4-0C6C-4DD9-BEDC-E7C5E6D8FE1D}" type="presParOf" srcId="{0D54C002-DE32-4077-BC56-1A094114A511}" destId="{27823205-9483-4140-B583-2DC2A7EDE60F}" srcOrd="1" destOrd="0" presId="urn:microsoft.com/office/officeart/2005/8/layout/hierarchy1"/>
    <dgm:cxn modelId="{73815973-F392-4399-BE05-950590B92F58}" type="presParOf" srcId="{43C635D2-D78A-444F-B4C6-D30027A965D2}" destId="{05EDC9AB-3958-4EF1-8690-55CC2E677005}" srcOrd="4" destOrd="0" presId="urn:microsoft.com/office/officeart/2005/8/layout/hierarchy1"/>
    <dgm:cxn modelId="{9E277098-E11B-4E92-9A23-E5437C21FB11}" type="presParOf" srcId="{43C635D2-D78A-444F-B4C6-D30027A965D2}" destId="{CDC204C5-7641-4922-9899-BF15ADF7838A}" srcOrd="5" destOrd="0" presId="urn:microsoft.com/office/officeart/2005/8/layout/hierarchy1"/>
    <dgm:cxn modelId="{C1F1586B-6C65-4F56-B344-6DA70382EFED}" type="presParOf" srcId="{CDC204C5-7641-4922-9899-BF15ADF7838A}" destId="{ECB7A899-51D1-44F5-B04B-C609E4CA4325}" srcOrd="0" destOrd="0" presId="urn:microsoft.com/office/officeart/2005/8/layout/hierarchy1"/>
    <dgm:cxn modelId="{2E1645A7-909B-4A58-81BE-C36D09AAE089}" type="presParOf" srcId="{ECB7A899-51D1-44F5-B04B-C609E4CA4325}" destId="{CC72B915-F494-4158-95A4-043135C3B9EC}" srcOrd="0" destOrd="0" presId="urn:microsoft.com/office/officeart/2005/8/layout/hierarchy1"/>
    <dgm:cxn modelId="{DADA2ED1-A730-4B67-885C-CDB5F51BCE12}" type="presParOf" srcId="{ECB7A899-51D1-44F5-B04B-C609E4CA4325}" destId="{3CD63785-9DF4-4879-A5CA-B6198C8B602E}" srcOrd="1" destOrd="0" presId="urn:microsoft.com/office/officeart/2005/8/layout/hierarchy1"/>
    <dgm:cxn modelId="{5EB254B1-762F-478C-984B-4318D9D4D446}" type="presParOf" srcId="{CDC204C5-7641-4922-9899-BF15ADF7838A}" destId="{3F6E8393-595A-4E59-B986-6CD661B6B729}" srcOrd="1" destOrd="0" presId="urn:microsoft.com/office/officeart/2005/8/layout/hierarchy1"/>
    <dgm:cxn modelId="{DECE6E95-B8CD-431A-B718-1DD2A1F132A3}" type="presParOf" srcId="{3F6E8393-595A-4E59-B986-6CD661B6B729}" destId="{E87F936A-6D99-4911-BEC7-41D8148D9B0F}" srcOrd="0" destOrd="0" presId="urn:microsoft.com/office/officeart/2005/8/layout/hierarchy1"/>
    <dgm:cxn modelId="{BC56F0E0-D61C-48DC-B28D-AAA98E127759}" type="presParOf" srcId="{3F6E8393-595A-4E59-B986-6CD661B6B729}" destId="{ED23BE27-0B37-402A-BAFA-9D3D9EB9128D}" srcOrd="1" destOrd="0" presId="urn:microsoft.com/office/officeart/2005/8/layout/hierarchy1"/>
    <dgm:cxn modelId="{653D2E82-65A8-4890-9BDB-CCBB4ED6681D}" type="presParOf" srcId="{ED23BE27-0B37-402A-BAFA-9D3D9EB9128D}" destId="{829B06FC-8FDA-4183-850D-B2AE5973A055}" srcOrd="0" destOrd="0" presId="urn:microsoft.com/office/officeart/2005/8/layout/hierarchy1"/>
    <dgm:cxn modelId="{F7DF1AB4-8184-4340-B891-BC6E4CA0A748}" type="presParOf" srcId="{829B06FC-8FDA-4183-850D-B2AE5973A055}" destId="{7AEE52CB-B089-499B-AD1B-F3484D2F17E3}" srcOrd="0" destOrd="0" presId="urn:microsoft.com/office/officeart/2005/8/layout/hierarchy1"/>
    <dgm:cxn modelId="{D3DFA7E0-58B6-4727-A718-59831E9F0049}" type="presParOf" srcId="{829B06FC-8FDA-4183-850D-B2AE5973A055}" destId="{34CD87B5-2BCC-4B1C-B838-1F555355CD80}" srcOrd="1" destOrd="0" presId="urn:microsoft.com/office/officeart/2005/8/layout/hierarchy1"/>
    <dgm:cxn modelId="{872CFEB4-9636-41DB-B6FD-DBD1AA1376DD}" type="presParOf" srcId="{ED23BE27-0B37-402A-BAFA-9D3D9EB9128D}" destId="{1187F134-973D-4B96-9B09-7892196B061E}" srcOrd="1" destOrd="0" presId="urn:microsoft.com/office/officeart/2005/8/layout/hierarchy1"/>
    <dgm:cxn modelId="{C7DB665A-804D-4038-8B8D-E02D0E4E6B0C}" type="presParOf" srcId="{43C635D2-D78A-444F-B4C6-D30027A965D2}" destId="{A8050FA8-C4C2-4EE8-A162-F8D5508DA7AF}" srcOrd="6" destOrd="0" presId="urn:microsoft.com/office/officeart/2005/8/layout/hierarchy1"/>
    <dgm:cxn modelId="{38C3AC09-AFF5-4D3A-88AD-0029D36D16F0}" type="presParOf" srcId="{43C635D2-D78A-444F-B4C6-D30027A965D2}" destId="{A48C27AA-99B6-4D3F-8D3C-E4836FDA182B}" srcOrd="7" destOrd="0" presId="urn:microsoft.com/office/officeart/2005/8/layout/hierarchy1"/>
    <dgm:cxn modelId="{30CB941F-7B37-41AC-9DAB-F9E8426B3E9B}" type="presParOf" srcId="{A48C27AA-99B6-4D3F-8D3C-E4836FDA182B}" destId="{C2513BF9-0DDE-4BDA-8876-F3B38C321C21}" srcOrd="0" destOrd="0" presId="urn:microsoft.com/office/officeart/2005/8/layout/hierarchy1"/>
    <dgm:cxn modelId="{0655BF47-E092-410B-A429-F86528271FDD}" type="presParOf" srcId="{C2513BF9-0DDE-4BDA-8876-F3B38C321C21}" destId="{CDEC0943-EB2D-45C6-B1A8-DC601A5E4120}" srcOrd="0" destOrd="0" presId="urn:microsoft.com/office/officeart/2005/8/layout/hierarchy1"/>
    <dgm:cxn modelId="{4EA20B52-2B53-4997-8CED-88A514784629}" type="presParOf" srcId="{C2513BF9-0DDE-4BDA-8876-F3B38C321C21}" destId="{38D465E7-A152-4248-8996-7AAFCBFCE6E7}" srcOrd="1" destOrd="0" presId="urn:microsoft.com/office/officeart/2005/8/layout/hierarchy1"/>
    <dgm:cxn modelId="{F1594F2D-C1C5-432F-8C20-51144E0EA921}" type="presParOf" srcId="{A48C27AA-99B6-4D3F-8D3C-E4836FDA182B}" destId="{590A8F71-E5AC-48C4-80F3-3C81A7B10610}" srcOrd="1" destOrd="0" presId="urn:microsoft.com/office/officeart/2005/8/layout/hierarchy1"/>
    <dgm:cxn modelId="{0C5FC0FA-46EE-4FC4-8FA3-BE5C36D279DF}" type="presParOf" srcId="{590A8F71-E5AC-48C4-80F3-3C81A7B10610}" destId="{DB98F7E1-6DAC-444F-A5B1-2F02B8B39BD0}" srcOrd="0" destOrd="0" presId="urn:microsoft.com/office/officeart/2005/8/layout/hierarchy1"/>
    <dgm:cxn modelId="{F4B885B6-3739-47D3-952B-9986E2A4D905}" type="presParOf" srcId="{590A8F71-E5AC-48C4-80F3-3C81A7B10610}" destId="{A214FE84-63A7-4AAF-9F54-6C56BF222AF8}" srcOrd="1" destOrd="0" presId="urn:microsoft.com/office/officeart/2005/8/layout/hierarchy1"/>
    <dgm:cxn modelId="{05C439C6-4687-4C82-A91C-FC74DF1D3891}" type="presParOf" srcId="{A214FE84-63A7-4AAF-9F54-6C56BF222AF8}" destId="{7667F002-2FC6-42E0-B17E-FC74E605B518}" srcOrd="0" destOrd="0" presId="urn:microsoft.com/office/officeart/2005/8/layout/hierarchy1"/>
    <dgm:cxn modelId="{E86074E9-7034-46FE-8DE1-94CC66D295CB}" type="presParOf" srcId="{7667F002-2FC6-42E0-B17E-FC74E605B518}" destId="{95904CC7-E3D2-4B5D-A6C6-8B4D0ABF2F76}" srcOrd="0" destOrd="0" presId="urn:microsoft.com/office/officeart/2005/8/layout/hierarchy1"/>
    <dgm:cxn modelId="{A6CC53BD-5D5A-49FE-B0FE-8A0CF559F0A8}" type="presParOf" srcId="{7667F002-2FC6-42E0-B17E-FC74E605B518}" destId="{6BA4A45A-E730-4192-9D2D-79F52823CA96}" srcOrd="1" destOrd="0" presId="urn:microsoft.com/office/officeart/2005/8/layout/hierarchy1"/>
    <dgm:cxn modelId="{DAF022B7-9F56-4C6A-B9D9-C29DE606DD1F}" type="presParOf" srcId="{A214FE84-63A7-4AAF-9F54-6C56BF222AF8}" destId="{5B7042F7-4FA8-4B51-A522-356221C6E32A}" srcOrd="1" destOrd="0" presId="urn:microsoft.com/office/officeart/2005/8/layout/hierarchy1"/>
    <dgm:cxn modelId="{02C85D05-C621-4679-8140-4145440C666D}" type="presParOf" srcId="{A7A1F67B-9E8E-4392-8799-5E7FAFB99F0A}" destId="{98498825-DC10-4C5A-806F-85D989B37E01}" srcOrd="1" destOrd="0" presId="urn:microsoft.com/office/officeart/2005/8/layout/hierarchy1"/>
    <dgm:cxn modelId="{717D8DD6-6D5F-41B3-9892-77B21A9E417B}" type="presParOf" srcId="{98498825-DC10-4C5A-806F-85D989B37E01}" destId="{6147BF2D-9119-4F17-97C0-06245615AB5F}" srcOrd="0" destOrd="0" presId="urn:microsoft.com/office/officeart/2005/8/layout/hierarchy1"/>
    <dgm:cxn modelId="{AC15C137-87B1-4E52-A8A3-C2A53A01D323}" type="presParOf" srcId="{6147BF2D-9119-4F17-97C0-06245615AB5F}" destId="{08178C06-0E5D-458B-9606-48500F7BDCC2}" srcOrd="0" destOrd="0" presId="urn:microsoft.com/office/officeart/2005/8/layout/hierarchy1"/>
    <dgm:cxn modelId="{B8027873-66F6-46C1-8D53-38FD510212A9}" type="presParOf" srcId="{6147BF2D-9119-4F17-97C0-06245615AB5F}" destId="{3E34CC65-1536-4DD7-898A-9206316ED9ED}" srcOrd="1" destOrd="0" presId="urn:microsoft.com/office/officeart/2005/8/layout/hierarchy1"/>
    <dgm:cxn modelId="{E0BDAD3E-D2DA-41BD-B45A-5BAC301CA51A}" type="presParOf" srcId="{98498825-DC10-4C5A-806F-85D989B37E01}" destId="{F7DED98E-57F3-4F6C-AFD8-AC2B271F50D2}" srcOrd="1" destOrd="0" presId="urn:microsoft.com/office/officeart/2005/8/layout/hierarchy1"/>
    <dgm:cxn modelId="{7B899567-26C3-4413-BEAA-0ECCB5DB0258}" type="presParOf" srcId="{F7DED98E-57F3-4F6C-AFD8-AC2B271F50D2}" destId="{EE68BED2-5D7D-496F-AEA6-BF110BE13B73}" srcOrd="0" destOrd="0" presId="urn:microsoft.com/office/officeart/2005/8/layout/hierarchy1"/>
    <dgm:cxn modelId="{EF5B8A5E-FA51-4D9D-8E49-20E674594155}" type="presParOf" srcId="{F7DED98E-57F3-4F6C-AFD8-AC2B271F50D2}" destId="{51EAEAF9-2958-46B4-BAD6-F2577B35C6E4}" srcOrd="1" destOrd="0" presId="urn:microsoft.com/office/officeart/2005/8/layout/hierarchy1"/>
    <dgm:cxn modelId="{FF759740-C601-4418-879C-ABFE872388A9}" type="presParOf" srcId="{51EAEAF9-2958-46B4-BAD6-F2577B35C6E4}" destId="{8CACA9C7-5038-48F3-877D-AE3000C875C3}" srcOrd="0" destOrd="0" presId="urn:microsoft.com/office/officeart/2005/8/layout/hierarchy1"/>
    <dgm:cxn modelId="{F4219C74-7DFA-41EB-99D4-8EDCF18F3AAC}" type="presParOf" srcId="{8CACA9C7-5038-48F3-877D-AE3000C875C3}" destId="{FB812511-1FF8-4A60-A259-A072E9827506}" srcOrd="0" destOrd="0" presId="urn:microsoft.com/office/officeart/2005/8/layout/hierarchy1"/>
    <dgm:cxn modelId="{D8EE22D0-1B7A-427F-839C-E3DD1C8A339A}" type="presParOf" srcId="{8CACA9C7-5038-48F3-877D-AE3000C875C3}" destId="{AF3A7919-669A-4DD8-861E-E00F22DD7812}" srcOrd="1" destOrd="0" presId="urn:microsoft.com/office/officeart/2005/8/layout/hierarchy1"/>
    <dgm:cxn modelId="{CFA781FA-89C0-40B2-83C7-629D93E0CE91}" type="presParOf" srcId="{51EAEAF9-2958-46B4-BAD6-F2577B35C6E4}" destId="{6A9149D8-B2D4-40B5-A773-A5D265195A4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A5A723-F736-054A-B508-B43005031DDC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7E9B301-7504-3743-B328-921D75087B37}">
      <dgm:prSet phldrT="[Texto]" custT="1"/>
      <dgm:spPr/>
      <dgm:t>
        <a:bodyPr/>
        <a:lstStyle/>
        <a:p>
          <a:r>
            <a:rPr lang="pt-BR" sz="1200">
              <a:latin typeface="Arial" charset="0"/>
              <a:ea typeface="Arial" charset="0"/>
              <a:cs typeface="Arial" charset="0"/>
            </a:rPr>
            <a:t>Paciente em casa</a:t>
          </a:r>
        </a:p>
      </dgm:t>
    </dgm:pt>
    <dgm:pt modelId="{DFFC4654-3AA0-0048-A7B8-45206D5D9514}" type="parTrans" cxnId="{1236527C-6E76-E645-A9F1-369BA4038829}">
      <dgm:prSet/>
      <dgm:spPr/>
      <dgm:t>
        <a:bodyPr/>
        <a:lstStyle/>
        <a:p>
          <a:endParaRPr lang="pt-BR"/>
        </a:p>
      </dgm:t>
    </dgm:pt>
    <dgm:pt modelId="{BDEEAD7D-B026-0C40-86B8-C5753DEAB0E2}" type="sibTrans" cxnId="{1236527C-6E76-E645-A9F1-369BA4038829}">
      <dgm:prSet/>
      <dgm:spPr/>
      <dgm:t>
        <a:bodyPr/>
        <a:lstStyle/>
        <a:p>
          <a:endParaRPr lang="pt-BR"/>
        </a:p>
      </dgm:t>
    </dgm:pt>
    <dgm:pt modelId="{3CDB7C39-03CC-EE45-916F-FCEBCABA8A0E}">
      <dgm:prSet phldrT="[Texto]" custT="1"/>
      <dgm:spPr/>
      <dgm:t>
        <a:bodyPr/>
        <a:lstStyle/>
        <a:p>
          <a:r>
            <a:rPr lang="pt-BR" sz="1000">
              <a:latin typeface="Arial" charset="0"/>
              <a:ea typeface="Arial" charset="0"/>
              <a:cs typeface="Arial" charset="0"/>
            </a:rPr>
            <a:t>Sp02&lt; /=93%</a:t>
          </a:r>
        </a:p>
      </dgm:t>
    </dgm:pt>
    <dgm:pt modelId="{B32B0333-F006-A44F-9925-DE4AC387F7E7}" type="parTrans" cxnId="{83E64510-CD6B-A347-8928-570EA68E6582}">
      <dgm:prSet/>
      <dgm:spPr/>
      <dgm:t>
        <a:bodyPr/>
        <a:lstStyle/>
        <a:p>
          <a:endParaRPr lang="pt-BR"/>
        </a:p>
      </dgm:t>
    </dgm:pt>
    <dgm:pt modelId="{1E6548A4-EF99-F641-BAFE-49348CB0016F}" type="sibTrans" cxnId="{83E64510-CD6B-A347-8928-570EA68E6582}">
      <dgm:prSet/>
      <dgm:spPr/>
      <dgm:t>
        <a:bodyPr/>
        <a:lstStyle/>
        <a:p>
          <a:endParaRPr lang="pt-BR"/>
        </a:p>
      </dgm:t>
    </dgm:pt>
    <dgm:pt modelId="{190CCFE2-70A7-FC49-91FE-C5FF5E6616CA}">
      <dgm:prSet phldrT="[Texto]" custT="1"/>
      <dgm:spPr/>
      <dgm:t>
        <a:bodyPr/>
        <a:lstStyle/>
        <a:p>
          <a:r>
            <a:rPr lang="pt-BR" sz="1000">
              <a:latin typeface="Arial" charset="0"/>
              <a:ea typeface="Arial" charset="0"/>
              <a:cs typeface="Arial" charset="0"/>
            </a:rPr>
            <a:t>Sem necessida de 02 reavaliar com frequencia</a:t>
          </a:r>
        </a:p>
      </dgm:t>
    </dgm:pt>
    <dgm:pt modelId="{09F3C271-2015-7A4F-9B4E-156E5BC35B2D}" type="parTrans" cxnId="{98E2C9D2-ECE8-7D4A-AF7B-1C53544D558C}">
      <dgm:prSet/>
      <dgm:spPr/>
      <dgm:t>
        <a:bodyPr/>
        <a:lstStyle/>
        <a:p>
          <a:endParaRPr lang="pt-BR"/>
        </a:p>
      </dgm:t>
    </dgm:pt>
    <dgm:pt modelId="{B049CF19-197A-CA42-A9F7-8F76F41E2D8B}" type="sibTrans" cxnId="{98E2C9D2-ECE8-7D4A-AF7B-1C53544D558C}">
      <dgm:prSet/>
      <dgm:spPr/>
      <dgm:t>
        <a:bodyPr/>
        <a:lstStyle/>
        <a:p>
          <a:endParaRPr lang="pt-BR"/>
        </a:p>
      </dgm:t>
    </dgm:pt>
    <dgm:pt modelId="{380D45AD-EBE5-8C45-B493-267B86A85DB1}">
      <dgm:prSet custT="1"/>
      <dgm:spPr/>
      <dgm:t>
        <a:bodyPr/>
        <a:lstStyle/>
        <a:p>
          <a:r>
            <a:rPr lang="pt-BR" sz="1000">
              <a:latin typeface="Arial" charset="0"/>
              <a:ea typeface="Arial" charset="0"/>
              <a:cs typeface="Arial" charset="0"/>
            </a:rPr>
            <a:t>02 cateter nasal 3l/min</a:t>
          </a:r>
        </a:p>
      </dgm:t>
    </dgm:pt>
    <dgm:pt modelId="{E00861DE-AA19-C240-8662-AE9FB789AC84}" type="parTrans" cxnId="{0682E56E-1C76-114F-BE23-7B498EC6BD5E}">
      <dgm:prSet/>
      <dgm:spPr/>
      <dgm:t>
        <a:bodyPr/>
        <a:lstStyle/>
        <a:p>
          <a:endParaRPr lang="pt-BR"/>
        </a:p>
      </dgm:t>
    </dgm:pt>
    <dgm:pt modelId="{884C26BA-CB1A-7E4D-8A8B-2478ACF11D6C}" type="sibTrans" cxnId="{0682E56E-1C76-114F-BE23-7B498EC6BD5E}">
      <dgm:prSet/>
      <dgm:spPr/>
      <dgm:t>
        <a:bodyPr/>
        <a:lstStyle/>
        <a:p>
          <a:endParaRPr lang="pt-BR"/>
        </a:p>
      </dgm:t>
    </dgm:pt>
    <dgm:pt modelId="{729395BD-0BA5-A04A-8269-9352CB93EAEF}">
      <dgm:prSet custT="1"/>
      <dgm:spPr/>
      <dgm:t>
        <a:bodyPr/>
        <a:lstStyle/>
        <a:p>
          <a:r>
            <a:rPr lang="pt-BR" sz="1000">
              <a:latin typeface="Arial" charset="0"/>
              <a:ea typeface="Arial" charset="0"/>
              <a:cs typeface="Arial" charset="0"/>
            </a:rPr>
            <a:t>FR &lt; 24rpm</a:t>
          </a:r>
        </a:p>
        <a:p>
          <a:r>
            <a:rPr lang="pt-BR" sz="1000">
              <a:latin typeface="Arial" charset="0"/>
              <a:ea typeface="Arial" charset="0"/>
              <a:cs typeface="Arial" charset="0"/>
            </a:rPr>
            <a:t>Sp02&gt;93%</a:t>
          </a:r>
        </a:p>
      </dgm:t>
    </dgm:pt>
    <dgm:pt modelId="{7134CDB1-3D9E-6949-831A-D6294EF710C1}" type="parTrans" cxnId="{26CA1D41-4B05-1547-B44B-27F608830105}">
      <dgm:prSet/>
      <dgm:spPr/>
      <dgm:t>
        <a:bodyPr/>
        <a:lstStyle/>
        <a:p>
          <a:endParaRPr lang="pt-BR"/>
        </a:p>
      </dgm:t>
    </dgm:pt>
    <dgm:pt modelId="{B688A647-AD08-DD4D-AB89-7F4901CBAEE7}" type="sibTrans" cxnId="{26CA1D41-4B05-1547-B44B-27F608830105}">
      <dgm:prSet/>
      <dgm:spPr/>
      <dgm:t>
        <a:bodyPr/>
        <a:lstStyle/>
        <a:p>
          <a:endParaRPr lang="pt-BR"/>
        </a:p>
      </dgm:t>
    </dgm:pt>
    <dgm:pt modelId="{631FD691-8E4A-9F48-9408-18E4C8FF634C}">
      <dgm:prSet custT="1"/>
      <dgm:spPr/>
      <dgm:t>
        <a:bodyPr/>
        <a:lstStyle/>
        <a:p>
          <a:r>
            <a:rPr lang="pt-BR" sz="1000">
              <a:latin typeface="Arial" charset="0"/>
              <a:ea typeface="Arial" charset="0"/>
              <a:cs typeface="Arial" charset="0"/>
            </a:rPr>
            <a:t>manter em casa</a:t>
          </a:r>
        </a:p>
      </dgm:t>
    </dgm:pt>
    <dgm:pt modelId="{70A13B39-C04E-6541-9476-13756D77B9B9}" type="parTrans" cxnId="{DC133604-8DC0-2040-8304-B9B6505684C7}">
      <dgm:prSet/>
      <dgm:spPr/>
      <dgm:t>
        <a:bodyPr/>
        <a:lstStyle/>
        <a:p>
          <a:endParaRPr lang="pt-BR"/>
        </a:p>
      </dgm:t>
    </dgm:pt>
    <dgm:pt modelId="{151C2C32-080B-4545-8C7D-31E036AF9E20}" type="sibTrans" cxnId="{DC133604-8DC0-2040-8304-B9B6505684C7}">
      <dgm:prSet/>
      <dgm:spPr/>
      <dgm:t>
        <a:bodyPr/>
        <a:lstStyle/>
        <a:p>
          <a:endParaRPr lang="pt-BR"/>
        </a:p>
      </dgm:t>
    </dgm:pt>
    <dgm:pt modelId="{32C21449-9E74-8B43-B827-984896C06ED5}">
      <dgm:prSet custT="1"/>
      <dgm:spPr/>
      <dgm:t>
        <a:bodyPr/>
        <a:lstStyle/>
        <a:p>
          <a:r>
            <a:rPr lang="pt-BR" sz="1000">
              <a:latin typeface="Arial" charset="0"/>
              <a:ea typeface="Arial" charset="0"/>
              <a:cs typeface="Arial" charset="0"/>
            </a:rPr>
            <a:t>&lt; ou=93% </a:t>
          </a:r>
        </a:p>
        <a:p>
          <a:r>
            <a:rPr lang="pt-BR" sz="1000">
              <a:latin typeface="Arial" charset="0"/>
              <a:ea typeface="Arial" charset="0"/>
              <a:cs typeface="Arial" charset="0"/>
            </a:rPr>
            <a:t>Cateter nasal entre 3-5l/min de 02ou mascara com reservatorio até10l/min</a:t>
          </a:r>
        </a:p>
      </dgm:t>
    </dgm:pt>
    <dgm:pt modelId="{353FB937-52E3-3E48-97DA-C412698729AD}" type="parTrans" cxnId="{FE471C2B-4FE4-B543-B749-D297E7FF5B14}">
      <dgm:prSet/>
      <dgm:spPr/>
      <dgm:t>
        <a:bodyPr/>
        <a:lstStyle/>
        <a:p>
          <a:endParaRPr lang="pt-BR"/>
        </a:p>
      </dgm:t>
    </dgm:pt>
    <dgm:pt modelId="{E8EB0F46-D475-CF4B-BCEA-70E82D0BC79E}" type="sibTrans" cxnId="{FE471C2B-4FE4-B543-B749-D297E7FF5B14}">
      <dgm:prSet/>
      <dgm:spPr/>
      <dgm:t>
        <a:bodyPr/>
        <a:lstStyle/>
        <a:p>
          <a:endParaRPr lang="pt-BR"/>
        </a:p>
      </dgm:t>
    </dgm:pt>
    <dgm:pt modelId="{64BF3BD8-B9FF-464E-84AB-670A7C417732}">
      <dgm:prSet custT="1"/>
      <dgm:spPr/>
      <dgm:t>
        <a:bodyPr/>
        <a:lstStyle/>
        <a:p>
          <a:r>
            <a:rPr lang="pt-BR" sz="1000">
              <a:latin typeface="Arial" charset="0"/>
              <a:ea typeface="Arial" charset="0"/>
              <a:cs typeface="Arial" charset="0"/>
            </a:rPr>
            <a:t>Mantendo  = 93% FR &gt;24rpm/min encaminhar para internamento</a:t>
          </a:r>
        </a:p>
      </dgm:t>
    </dgm:pt>
    <dgm:pt modelId="{FD1228D5-2C05-9A4F-832D-9F58B0FE3362}" type="parTrans" cxnId="{F044E2C1-C418-D146-9A18-163BC9058A11}">
      <dgm:prSet/>
      <dgm:spPr/>
      <dgm:t>
        <a:bodyPr/>
        <a:lstStyle/>
        <a:p>
          <a:endParaRPr lang="pt-BR"/>
        </a:p>
      </dgm:t>
    </dgm:pt>
    <dgm:pt modelId="{DB2A718A-40F0-3B4A-B345-526C6A5EA699}" type="sibTrans" cxnId="{F044E2C1-C418-D146-9A18-163BC9058A11}">
      <dgm:prSet/>
      <dgm:spPr/>
      <dgm:t>
        <a:bodyPr/>
        <a:lstStyle/>
        <a:p>
          <a:endParaRPr lang="pt-BR"/>
        </a:p>
      </dgm:t>
    </dgm:pt>
    <dgm:pt modelId="{FF01D151-8392-C04E-8431-415EDCEFEB77}" type="pres">
      <dgm:prSet presAssocID="{A1A5A723-F736-054A-B508-B43005031D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57EC03F8-1B14-264A-A154-6FDEC75B1E24}" type="pres">
      <dgm:prSet presAssocID="{D7E9B301-7504-3743-B328-921D75087B37}" presName="hierRoot1" presStyleCnt="0">
        <dgm:presLayoutVars>
          <dgm:hierBranch val="init"/>
        </dgm:presLayoutVars>
      </dgm:prSet>
      <dgm:spPr/>
    </dgm:pt>
    <dgm:pt modelId="{1E33855C-799F-8541-84E7-E81F720AAE1E}" type="pres">
      <dgm:prSet presAssocID="{D7E9B301-7504-3743-B328-921D75087B37}" presName="rootComposite1" presStyleCnt="0"/>
      <dgm:spPr/>
    </dgm:pt>
    <dgm:pt modelId="{89577053-D7A1-FB47-8BBA-954A6E7C470A}" type="pres">
      <dgm:prSet presAssocID="{D7E9B301-7504-3743-B328-921D75087B3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E8C2A16-1627-C846-992A-DBAF1674F324}" type="pres">
      <dgm:prSet presAssocID="{D7E9B301-7504-3743-B328-921D75087B37}" presName="rootConnector1" presStyleLbl="node1" presStyleIdx="0" presStyleCnt="0"/>
      <dgm:spPr/>
      <dgm:t>
        <a:bodyPr/>
        <a:lstStyle/>
        <a:p>
          <a:endParaRPr lang="pt-BR"/>
        </a:p>
      </dgm:t>
    </dgm:pt>
    <dgm:pt modelId="{5D470B32-3BC5-7F41-BDE1-D4C9F740AF06}" type="pres">
      <dgm:prSet presAssocID="{D7E9B301-7504-3743-B328-921D75087B37}" presName="hierChild2" presStyleCnt="0"/>
      <dgm:spPr/>
    </dgm:pt>
    <dgm:pt modelId="{20EB0B79-8616-E64D-B161-8AA14BAF0A20}" type="pres">
      <dgm:prSet presAssocID="{B32B0333-F006-A44F-9925-DE4AC387F7E7}" presName="Name37" presStyleLbl="parChTrans1D2" presStyleIdx="0" presStyleCnt="2"/>
      <dgm:spPr/>
      <dgm:t>
        <a:bodyPr/>
        <a:lstStyle/>
        <a:p>
          <a:endParaRPr lang="pt-BR"/>
        </a:p>
      </dgm:t>
    </dgm:pt>
    <dgm:pt modelId="{D702E564-D47C-964F-96B9-033C537D4406}" type="pres">
      <dgm:prSet presAssocID="{3CDB7C39-03CC-EE45-916F-FCEBCABA8A0E}" presName="hierRoot2" presStyleCnt="0">
        <dgm:presLayoutVars>
          <dgm:hierBranch val="init"/>
        </dgm:presLayoutVars>
      </dgm:prSet>
      <dgm:spPr/>
    </dgm:pt>
    <dgm:pt modelId="{5C48E9F6-230D-7343-A772-A9F4A6A476A8}" type="pres">
      <dgm:prSet presAssocID="{3CDB7C39-03CC-EE45-916F-FCEBCABA8A0E}" presName="rootComposite" presStyleCnt="0"/>
      <dgm:spPr/>
    </dgm:pt>
    <dgm:pt modelId="{DFE6333E-628D-1D4B-BE7F-1F1C622EE14F}" type="pres">
      <dgm:prSet presAssocID="{3CDB7C39-03CC-EE45-916F-FCEBCABA8A0E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0C894DA-7FE4-B948-A014-73CA7044EB69}" type="pres">
      <dgm:prSet presAssocID="{3CDB7C39-03CC-EE45-916F-FCEBCABA8A0E}" presName="rootConnector" presStyleLbl="node2" presStyleIdx="0" presStyleCnt="2"/>
      <dgm:spPr/>
      <dgm:t>
        <a:bodyPr/>
        <a:lstStyle/>
        <a:p>
          <a:endParaRPr lang="pt-BR"/>
        </a:p>
      </dgm:t>
    </dgm:pt>
    <dgm:pt modelId="{14ED1C45-9D54-6B42-BF4B-39D5B79AF5D3}" type="pres">
      <dgm:prSet presAssocID="{3CDB7C39-03CC-EE45-916F-FCEBCABA8A0E}" presName="hierChild4" presStyleCnt="0"/>
      <dgm:spPr/>
    </dgm:pt>
    <dgm:pt modelId="{6E7ECAB4-D60D-D04F-AEBD-DFF2E0E8E69F}" type="pres">
      <dgm:prSet presAssocID="{E00861DE-AA19-C240-8662-AE9FB789AC84}" presName="Name37" presStyleLbl="parChTrans1D3" presStyleIdx="0" presStyleCnt="1"/>
      <dgm:spPr/>
      <dgm:t>
        <a:bodyPr/>
        <a:lstStyle/>
        <a:p>
          <a:endParaRPr lang="pt-BR"/>
        </a:p>
      </dgm:t>
    </dgm:pt>
    <dgm:pt modelId="{3D3BAF69-75B8-0741-9C6A-5C1DB59700F0}" type="pres">
      <dgm:prSet presAssocID="{380D45AD-EBE5-8C45-B493-267B86A85DB1}" presName="hierRoot2" presStyleCnt="0">
        <dgm:presLayoutVars>
          <dgm:hierBranch val="init"/>
        </dgm:presLayoutVars>
      </dgm:prSet>
      <dgm:spPr/>
    </dgm:pt>
    <dgm:pt modelId="{56184D32-8337-0D40-849E-888626E7E633}" type="pres">
      <dgm:prSet presAssocID="{380D45AD-EBE5-8C45-B493-267B86A85DB1}" presName="rootComposite" presStyleCnt="0"/>
      <dgm:spPr/>
    </dgm:pt>
    <dgm:pt modelId="{2E0D5D95-07CF-0140-A2FD-2B38D805D379}" type="pres">
      <dgm:prSet presAssocID="{380D45AD-EBE5-8C45-B493-267B86A85DB1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98EFD9B-CF4F-0A4D-894C-D8C14488FA7B}" type="pres">
      <dgm:prSet presAssocID="{380D45AD-EBE5-8C45-B493-267B86A85DB1}" presName="rootConnector" presStyleLbl="node3" presStyleIdx="0" presStyleCnt="1"/>
      <dgm:spPr/>
      <dgm:t>
        <a:bodyPr/>
        <a:lstStyle/>
        <a:p>
          <a:endParaRPr lang="pt-BR"/>
        </a:p>
      </dgm:t>
    </dgm:pt>
    <dgm:pt modelId="{0080D812-DAA0-A44B-956B-604FB506FEB9}" type="pres">
      <dgm:prSet presAssocID="{380D45AD-EBE5-8C45-B493-267B86A85DB1}" presName="hierChild4" presStyleCnt="0"/>
      <dgm:spPr/>
    </dgm:pt>
    <dgm:pt modelId="{7FF495BB-49A3-284D-BE4C-1AF520A2E28B}" type="pres">
      <dgm:prSet presAssocID="{7134CDB1-3D9E-6949-831A-D6294EF710C1}" presName="Name37" presStyleLbl="parChTrans1D4" presStyleIdx="0" presStyleCnt="4"/>
      <dgm:spPr/>
      <dgm:t>
        <a:bodyPr/>
        <a:lstStyle/>
        <a:p>
          <a:endParaRPr lang="pt-BR"/>
        </a:p>
      </dgm:t>
    </dgm:pt>
    <dgm:pt modelId="{44664EFB-E70E-EE42-B6A3-6C3FD6E616AA}" type="pres">
      <dgm:prSet presAssocID="{729395BD-0BA5-A04A-8269-9352CB93EAEF}" presName="hierRoot2" presStyleCnt="0">
        <dgm:presLayoutVars>
          <dgm:hierBranch val="init"/>
        </dgm:presLayoutVars>
      </dgm:prSet>
      <dgm:spPr/>
    </dgm:pt>
    <dgm:pt modelId="{7F0A387C-EC1E-944F-B39C-4315ADAFFB8A}" type="pres">
      <dgm:prSet presAssocID="{729395BD-0BA5-A04A-8269-9352CB93EAEF}" presName="rootComposite" presStyleCnt="0"/>
      <dgm:spPr/>
    </dgm:pt>
    <dgm:pt modelId="{AFC5AFC7-9ACB-0D4A-883D-D11ABF71C877}" type="pres">
      <dgm:prSet presAssocID="{729395BD-0BA5-A04A-8269-9352CB93EAEF}" presName="rootText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C1872FA-1CD3-FC42-A20B-70854E07BA91}" type="pres">
      <dgm:prSet presAssocID="{729395BD-0BA5-A04A-8269-9352CB93EAEF}" presName="rootConnector" presStyleLbl="node4" presStyleIdx="0" presStyleCnt="4"/>
      <dgm:spPr/>
      <dgm:t>
        <a:bodyPr/>
        <a:lstStyle/>
        <a:p>
          <a:endParaRPr lang="pt-BR"/>
        </a:p>
      </dgm:t>
    </dgm:pt>
    <dgm:pt modelId="{0E47221E-9CA7-C442-8B88-8FA457401B97}" type="pres">
      <dgm:prSet presAssocID="{729395BD-0BA5-A04A-8269-9352CB93EAEF}" presName="hierChild4" presStyleCnt="0"/>
      <dgm:spPr/>
    </dgm:pt>
    <dgm:pt modelId="{E7CE4993-3179-CC4B-B811-FF6B51C3AF79}" type="pres">
      <dgm:prSet presAssocID="{70A13B39-C04E-6541-9476-13756D77B9B9}" presName="Name37" presStyleLbl="parChTrans1D4" presStyleIdx="1" presStyleCnt="4"/>
      <dgm:spPr/>
      <dgm:t>
        <a:bodyPr/>
        <a:lstStyle/>
        <a:p>
          <a:endParaRPr lang="pt-BR"/>
        </a:p>
      </dgm:t>
    </dgm:pt>
    <dgm:pt modelId="{3799184B-0EED-B94D-966D-BF3140E3CAAE}" type="pres">
      <dgm:prSet presAssocID="{631FD691-8E4A-9F48-9408-18E4C8FF634C}" presName="hierRoot2" presStyleCnt="0">
        <dgm:presLayoutVars>
          <dgm:hierBranch val="init"/>
        </dgm:presLayoutVars>
      </dgm:prSet>
      <dgm:spPr/>
    </dgm:pt>
    <dgm:pt modelId="{EA0FCE74-D2A7-8946-928C-0A3BBF98055F}" type="pres">
      <dgm:prSet presAssocID="{631FD691-8E4A-9F48-9408-18E4C8FF634C}" presName="rootComposite" presStyleCnt="0"/>
      <dgm:spPr/>
    </dgm:pt>
    <dgm:pt modelId="{641B79C1-5B5C-AB40-B8C9-60EC58BDEDF7}" type="pres">
      <dgm:prSet presAssocID="{631FD691-8E4A-9F48-9408-18E4C8FF634C}" presName="rootText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1B5CEDB-BF2E-1C41-A7F0-0D8AE35E8FD6}" type="pres">
      <dgm:prSet presAssocID="{631FD691-8E4A-9F48-9408-18E4C8FF634C}" presName="rootConnector" presStyleLbl="node4" presStyleIdx="1" presStyleCnt="4"/>
      <dgm:spPr/>
      <dgm:t>
        <a:bodyPr/>
        <a:lstStyle/>
        <a:p>
          <a:endParaRPr lang="pt-BR"/>
        </a:p>
      </dgm:t>
    </dgm:pt>
    <dgm:pt modelId="{5D3B04BF-CCF3-B846-A096-403B35FBEF8E}" type="pres">
      <dgm:prSet presAssocID="{631FD691-8E4A-9F48-9408-18E4C8FF634C}" presName="hierChild4" presStyleCnt="0"/>
      <dgm:spPr/>
    </dgm:pt>
    <dgm:pt modelId="{AF404181-D40B-AF43-A1AB-35B28F394E35}" type="pres">
      <dgm:prSet presAssocID="{631FD691-8E4A-9F48-9408-18E4C8FF634C}" presName="hierChild5" presStyleCnt="0"/>
      <dgm:spPr/>
    </dgm:pt>
    <dgm:pt modelId="{F7CB474D-E489-7A4D-9E20-1A87D0C8D0CF}" type="pres">
      <dgm:prSet presAssocID="{729395BD-0BA5-A04A-8269-9352CB93EAEF}" presName="hierChild5" presStyleCnt="0"/>
      <dgm:spPr/>
    </dgm:pt>
    <dgm:pt modelId="{424CA03F-F8D4-C848-9566-7DAEB4B1B26E}" type="pres">
      <dgm:prSet presAssocID="{353FB937-52E3-3E48-97DA-C412698729AD}" presName="Name37" presStyleLbl="parChTrans1D4" presStyleIdx="2" presStyleCnt="4"/>
      <dgm:spPr/>
      <dgm:t>
        <a:bodyPr/>
        <a:lstStyle/>
        <a:p>
          <a:endParaRPr lang="pt-BR"/>
        </a:p>
      </dgm:t>
    </dgm:pt>
    <dgm:pt modelId="{FD92F1AD-7730-5E47-900E-8327B7A14DA8}" type="pres">
      <dgm:prSet presAssocID="{32C21449-9E74-8B43-B827-984896C06ED5}" presName="hierRoot2" presStyleCnt="0">
        <dgm:presLayoutVars>
          <dgm:hierBranch val="init"/>
        </dgm:presLayoutVars>
      </dgm:prSet>
      <dgm:spPr/>
    </dgm:pt>
    <dgm:pt modelId="{D2CA9AEA-0345-864B-8BEE-67EB25AFCB4A}" type="pres">
      <dgm:prSet presAssocID="{32C21449-9E74-8B43-B827-984896C06ED5}" presName="rootComposite" presStyleCnt="0"/>
      <dgm:spPr/>
    </dgm:pt>
    <dgm:pt modelId="{D98E9493-2A87-AF45-B1CF-2286C69250E5}" type="pres">
      <dgm:prSet presAssocID="{32C21449-9E74-8B43-B827-984896C06ED5}" presName="rootText" presStyleLbl="node4" presStyleIdx="2" presStyleCnt="4" custScaleX="133132" custScaleY="145711" custLinFactNeighborX="1323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96870B4-C3D5-5049-9CE9-083E293514FD}" type="pres">
      <dgm:prSet presAssocID="{32C21449-9E74-8B43-B827-984896C06ED5}" presName="rootConnector" presStyleLbl="node4" presStyleIdx="2" presStyleCnt="4"/>
      <dgm:spPr/>
      <dgm:t>
        <a:bodyPr/>
        <a:lstStyle/>
        <a:p>
          <a:endParaRPr lang="pt-BR"/>
        </a:p>
      </dgm:t>
    </dgm:pt>
    <dgm:pt modelId="{F95B107D-B58D-9048-A521-48F6909508D6}" type="pres">
      <dgm:prSet presAssocID="{32C21449-9E74-8B43-B827-984896C06ED5}" presName="hierChild4" presStyleCnt="0"/>
      <dgm:spPr/>
    </dgm:pt>
    <dgm:pt modelId="{DCA8E389-57CB-0D42-9F57-8FC50B1E61C3}" type="pres">
      <dgm:prSet presAssocID="{FD1228D5-2C05-9A4F-832D-9F58B0FE3362}" presName="Name37" presStyleLbl="parChTrans1D4" presStyleIdx="3" presStyleCnt="4"/>
      <dgm:spPr/>
      <dgm:t>
        <a:bodyPr/>
        <a:lstStyle/>
        <a:p>
          <a:endParaRPr lang="pt-BR"/>
        </a:p>
      </dgm:t>
    </dgm:pt>
    <dgm:pt modelId="{9FFAF357-C99B-4D4B-AEAA-FBB3F780E491}" type="pres">
      <dgm:prSet presAssocID="{64BF3BD8-B9FF-464E-84AB-670A7C417732}" presName="hierRoot2" presStyleCnt="0">
        <dgm:presLayoutVars>
          <dgm:hierBranch val="init"/>
        </dgm:presLayoutVars>
      </dgm:prSet>
      <dgm:spPr/>
    </dgm:pt>
    <dgm:pt modelId="{C764B2F9-A6A6-5145-AB71-94130F13D7CD}" type="pres">
      <dgm:prSet presAssocID="{64BF3BD8-B9FF-464E-84AB-670A7C417732}" presName="rootComposite" presStyleCnt="0"/>
      <dgm:spPr/>
    </dgm:pt>
    <dgm:pt modelId="{0DF1DCE9-2478-2041-920F-9B96CC77D889}" type="pres">
      <dgm:prSet presAssocID="{64BF3BD8-B9FF-464E-84AB-670A7C417732}" presName="rootText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BB04815-E1BB-0C4E-8C9F-97B6E70CC0FE}" type="pres">
      <dgm:prSet presAssocID="{64BF3BD8-B9FF-464E-84AB-670A7C417732}" presName="rootConnector" presStyleLbl="node4" presStyleIdx="3" presStyleCnt="4"/>
      <dgm:spPr/>
      <dgm:t>
        <a:bodyPr/>
        <a:lstStyle/>
        <a:p>
          <a:endParaRPr lang="pt-BR"/>
        </a:p>
      </dgm:t>
    </dgm:pt>
    <dgm:pt modelId="{78166066-6628-7141-8413-719AF8F0FD19}" type="pres">
      <dgm:prSet presAssocID="{64BF3BD8-B9FF-464E-84AB-670A7C417732}" presName="hierChild4" presStyleCnt="0"/>
      <dgm:spPr/>
    </dgm:pt>
    <dgm:pt modelId="{91A848CA-2A08-9B47-8961-34F156D83EC7}" type="pres">
      <dgm:prSet presAssocID="{64BF3BD8-B9FF-464E-84AB-670A7C417732}" presName="hierChild5" presStyleCnt="0"/>
      <dgm:spPr/>
    </dgm:pt>
    <dgm:pt modelId="{58811EBB-186B-8F47-869D-4F384DF4E6F8}" type="pres">
      <dgm:prSet presAssocID="{32C21449-9E74-8B43-B827-984896C06ED5}" presName="hierChild5" presStyleCnt="0"/>
      <dgm:spPr/>
    </dgm:pt>
    <dgm:pt modelId="{1AAB521B-049E-3746-A219-4E8A2E718A1C}" type="pres">
      <dgm:prSet presAssocID="{380D45AD-EBE5-8C45-B493-267B86A85DB1}" presName="hierChild5" presStyleCnt="0"/>
      <dgm:spPr/>
    </dgm:pt>
    <dgm:pt modelId="{2AC97B02-D136-934B-B262-8CCA372A6CDA}" type="pres">
      <dgm:prSet presAssocID="{3CDB7C39-03CC-EE45-916F-FCEBCABA8A0E}" presName="hierChild5" presStyleCnt="0"/>
      <dgm:spPr/>
    </dgm:pt>
    <dgm:pt modelId="{1AC1C756-6F3B-0240-9AAF-F6F5813DF8AD}" type="pres">
      <dgm:prSet presAssocID="{09F3C271-2015-7A4F-9B4E-156E5BC35B2D}" presName="Name37" presStyleLbl="parChTrans1D2" presStyleIdx="1" presStyleCnt="2"/>
      <dgm:spPr/>
      <dgm:t>
        <a:bodyPr/>
        <a:lstStyle/>
        <a:p>
          <a:endParaRPr lang="pt-BR"/>
        </a:p>
      </dgm:t>
    </dgm:pt>
    <dgm:pt modelId="{AC4C1A1B-C3D8-0F48-824F-E63B88D46F12}" type="pres">
      <dgm:prSet presAssocID="{190CCFE2-70A7-FC49-91FE-C5FF5E6616CA}" presName="hierRoot2" presStyleCnt="0">
        <dgm:presLayoutVars>
          <dgm:hierBranch val="init"/>
        </dgm:presLayoutVars>
      </dgm:prSet>
      <dgm:spPr/>
    </dgm:pt>
    <dgm:pt modelId="{0675BDC3-15CB-C44E-8265-1CCB9FEF2250}" type="pres">
      <dgm:prSet presAssocID="{190CCFE2-70A7-FC49-91FE-C5FF5E6616CA}" presName="rootComposite" presStyleCnt="0"/>
      <dgm:spPr/>
    </dgm:pt>
    <dgm:pt modelId="{1715E65D-DCE3-2446-8149-DA9088E55667}" type="pres">
      <dgm:prSet presAssocID="{190CCFE2-70A7-FC49-91FE-C5FF5E6616C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0733E77-60BD-B249-BB24-9B08180418B8}" type="pres">
      <dgm:prSet presAssocID="{190CCFE2-70A7-FC49-91FE-C5FF5E6616CA}" presName="rootConnector" presStyleLbl="node2" presStyleIdx="1" presStyleCnt="2"/>
      <dgm:spPr/>
      <dgm:t>
        <a:bodyPr/>
        <a:lstStyle/>
        <a:p>
          <a:endParaRPr lang="pt-BR"/>
        </a:p>
      </dgm:t>
    </dgm:pt>
    <dgm:pt modelId="{BB3DA1AC-C1EA-8644-BF23-7BFEEA6F311A}" type="pres">
      <dgm:prSet presAssocID="{190CCFE2-70A7-FC49-91FE-C5FF5E6616CA}" presName="hierChild4" presStyleCnt="0"/>
      <dgm:spPr/>
    </dgm:pt>
    <dgm:pt modelId="{2C7BA74B-F4E4-2B4B-991F-2005AB99FAC1}" type="pres">
      <dgm:prSet presAssocID="{190CCFE2-70A7-FC49-91FE-C5FF5E6616CA}" presName="hierChild5" presStyleCnt="0"/>
      <dgm:spPr/>
    </dgm:pt>
    <dgm:pt modelId="{E1098030-88E9-DA41-8927-284D1603CA8C}" type="pres">
      <dgm:prSet presAssocID="{D7E9B301-7504-3743-B328-921D75087B37}" presName="hierChild3" presStyleCnt="0"/>
      <dgm:spPr/>
    </dgm:pt>
  </dgm:ptLst>
  <dgm:cxnLst>
    <dgm:cxn modelId="{8CAE0A19-6514-9943-8E48-A00EF0069EC5}" type="presOf" srcId="{A1A5A723-F736-054A-B508-B43005031DDC}" destId="{FF01D151-8392-C04E-8431-415EDCEFEB77}" srcOrd="0" destOrd="0" presId="urn:microsoft.com/office/officeart/2005/8/layout/orgChart1"/>
    <dgm:cxn modelId="{78C93E80-6FF2-BE44-9F7B-C48AAC4C7450}" type="presOf" srcId="{729395BD-0BA5-A04A-8269-9352CB93EAEF}" destId="{AFC5AFC7-9ACB-0D4A-883D-D11ABF71C877}" srcOrd="0" destOrd="0" presId="urn:microsoft.com/office/officeart/2005/8/layout/orgChart1"/>
    <dgm:cxn modelId="{BE0D4094-9693-1440-9250-E92C8E2110C3}" type="presOf" srcId="{FD1228D5-2C05-9A4F-832D-9F58B0FE3362}" destId="{DCA8E389-57CB-0D42-9F57-8FC50B1E61C3}" srcOrd="0" destOrd="0" presId="urn:microsoft.com/office/officeart/2005/8/layout/orgChart1"/>
    <dgm:cxn modelId="{DC133604-8DC0-2040-8304-B9B6505684C7}" srcId="{729395BD-0BA5-A04A-8269-9352CB93EAEF}" destId="{631FD691-8E4A-9F48-9408-18E4C8FF634C}" srcOrd="0" destOrd="0" parTransId="{70A13B39-C04E-6541-9476-13756D77B9B9}" sibTransId="{151C2C32-080B-4545-8C7D-31E036AF9E20}"/>
    <dgm:cxn modelId="{83E64510-CD6B-A347-8928-570EA68E6582}" srcId="{D7E9B301-7504-3743-B328-921D75087B37}" destId="{3CDB7C39-03CC-EE45-916F-FCEBCABA8A0E}" srcOrd="0" destOrd="0" parTransId="{B32B0333-F006-A44F-9925-DE4AC387F7E7}" sibTransId="{1E6548A4-EF99-F641-BAFE-49348CB0016F}"/>
    <dgm:cxn modelId="{CE97B9FD-BB4D-8B49-BA40-4DD0C6F763BD}" type="presOf" srcId="{729395BD-0BA5-A04A-8269-9352CB93EAEF}" destId="{1C1872FA-1CD3-FC42-A20B-70854E07BA91}" srcOrd="1" destOrd="0" presId="urn:microsoft.com/office/officeart/2005/8/layout/orgChart1"/>
    <dgm:cxn modelId="{333CBE0C-8DF2-EF49-85B1-F4D5C7216909}" type="presOf" srcId="{631FD691-8E4A-9F48-9408-18E4C8FF634C}" destId="{91B5CEDB-BF2E-1C41-A7F0-0D8AE35E8FD6}" srcOrd="1" destOrd="0" presId="urn:microsoft.com/office/officeart/2005/8/layout/orgChart1"/>
    <dgm:cxn modelId="{4EB07F4B-52A6-C04F-906B-4705D848C5C6}" type="presOf" srcId="{E00861DE-AA19-C240-8662-AE9FB789AC84}" destId="{6E7ECAB4-D60D-D04F-AEBD-DFF2E0E8E69F}" srcOrd="0" destOrd="0" presId="urn:microsoft.com/office/officeart/2005/8/layout/orgChart1"/>
    <dgm:cxn modelId="{A39A7E35-F76B-404B-8227-E474F9BC42FE}" type="presOf" srcId="{70A13B39-C04E-6541-9476-13756D77B9B9}" destId="{E7CE4993-3179-CC4B-B811-FF6B51C3AF79}" srcOrd="0" destOrd="0" presId="urn:microsoft.com/office/officeart/2005/8/layout/orgChart1"/>
    <dgm:cxn modelId="{F044E2C1-C418-D146-9A18-163BC9058A11}" srcId="{32C21449-9E74-8B43-B827-984896C06ED5}" destId="{64BF3BD8-B9FF-464E-84AB-670A7C417732}" srcOrd="0" destOrd="0" parTransId="{FD1228D5-2C05-9A4F-832D-9F58B0FE3362}" sibTransId="{DB2A718A-40F0-3B4A-B345-526C6A5EA699}"/>
    <dgm:cxn modelId="{EDD1D822-5AA8-6F4A-B7E9-1C04BD024340}" type="presOf" srcId="{631FD691-8E4A-9F48-9408-18E4C8FF634C}" destId="{641B79C1-5B5C-AB40-B8C9-60EC58BDEDF7}" srcOrd="0" destOrd="0" presId="urn:microsoft.com/office/officeart/2005/8/layout/orgChart1"/>
    <dgm:cxn modelId="{FE471C2B-4FE4-B543-B749-D297E7FF5B14}" srcId="{380D45AD-EBE5-8C45-B493-267B86A85DB1}" destId="{32C21449-9E74-8B43-B827-984896C06ED5}" srcOrd="1" destOrd="0" parTransId="{353FB937-52E3-3E48-97DA-C412698729AD}" sibTransId="{E8EB0F46-D475-CF4B-BCEA-70E82D0BC79E}"/>
    <dgm:cxn modelId="{1A0543B1-8E9A-B148-806C-2DD8BEAF7C39}" type="presOf" srcId="{190CCFE2-70A7-FC49-91FE-C5FF5E6616CA}" destId="{20733E77-60BD-B249-BB24-9B08180418B8}" srcOrd="1" destOrd="0" presId="urn:microsoft.com/office/officeart/2005/8/layout/orgChart1"/>
    <dgm:cxn modelId="{DE0B216C-E313-8446-BDBB-AE64AD42B757}" type="presOf" srcId="{B32B0333-F006-A44F-9925-DE4AC387F7E7}" destId="{20EB0B79-8616-E64D-B161-8AA14BAF0A20}" srcOrd="0" destOrd="0" presId="urn:microsoft.com/office/officeart/2005/8/layout/orgChart1"/>
    <dgm:cxn modelId="{0FF09A7F-C803-E245-B87A-0DFB491ED842}" type="presOf" srcId="{D7E9B301-7504-3743-B328-921D75087B37}" destId="{EE8C2A16-1627-C846-992A-DBAF1674F324}" srcOrd="1" destOrd="0" presId="urn:microsoft.com/office/officeart/2005/8/layout/orgChart1"/>
    <dgm:cxn modelId="{38491BA8-FA35-5549-B4A4-4B272B3B4288}" type="presOf" srcId="{353FB937-52E3-3E48-97DA-C412698729AD}" destId="{424CA03F-F8D4-C848-9566-7DAEB4B1B26E}" srcOrd="0" destOrd="0" presId="urn:microsoft.com/office/officeart/2005/8/layout/orgChart1"/>
    <dgm:cxn modelId="{74AEC8D1-BFC6-1540-B275-E4F68073A9D3}" type="presOf" srcId="{3CDB7C39-03CC-EE45-916F-FCEBCABA8A0E}" destId="{DFE6333E-628D-1D4B-BE7F-1F1C622EE14F}" srcOrd="0" destOrd="0" presId="urn:microsoft.com/office/officeart/2005/8/layout/orgChart1"/>
    <dgm:cxn modelId="{B190859B-E2F1-0F49-BA7B-22D50F68D7A9}" type="presOf" srcId="{380D45AD-EBE5-8C45-B493-267B86A85DB1}" destId="{098EFD9B-CF4F-0A4D-894C-D8C14488FA7B}" srcOrd="1" destOrd="0" presId="urn:microsoft.com/office/officeart/2005/8/layout/orgChart1"/>
    <dgm:cxn modelId="{141DEB42-0A7B-194F-9344-2CCE4B4046B3}" type="presOf" srcId="{64BF3BD8-B9FF-464E-84AB-670A7C417732}" destId="{EBB04815-E1BB-0C4E-8C9F-97B6E70CC0FE}" srcOrd="1" destOrd="0" presId="urn:microsoft.com/office/officeart/2005/8/layout/orgChart1"/>
    <dgm:cxn modelId="{26CA1D41-4B05-1547-B44B-27F608830105}" srcId="{380D45AD-EBE5-8C45-B493-267B86A85DB1}" destId="{729395BD-0BA5-A04A-8269-9352CB93EAEF}" srcOrd="0" destOrd="0" parTransId="{7134CDB1-3D9E-6949-831A-D6294EF710C1}" sibTransId="{B688A647-AD08-DD4D-AB89-7F4901CBAEE7}"/>
    <dgm:cxn modelId="{01033482-160B-BA46-9B1D-6700C44ADCB2}" type="presOf" srcId="{32C21449-9E74-8B43-B827-984896C06ED5}" destId="{D98E9493-2A87-AF45-B1CF-2286C69250E5}" srcOrd="0" destOrd="0" presId="urn:microsoft.com/office/officeart/2005/8/layout/orgChart1"/>
    <dgm:cxn modelId="{0682E56E-1C76-114F-BE23-7B498EC6BD5E}" srcId="{3CDB7C39-03CC-EE45-916F-FCEBCABA8A0E}" destId="{380D45AD-EBE5-8C45-B493-267B86A85DB1}" srcOrd="0" destOrd="0" parTransId="{E00861DE-AA19-C240-8662-AE9FB789AC84}" sibTransId="{884C26BA-CB1A-7E4D-8A8B-2478ACF11D6C}"/>
    <dgm:cxn modelId="{98E2C9D2-ECE8-7D4A-AF7B-1C53544D558C}" srcId="{D7E9B301-7504-3743-B328-921D75087B37}" destId="{190CCFE2-70A7-FC49-91FE-C5FF5E6616CA}" srcOrd="1" destOrd="0" parTransId="{09F3C271-2015-7A4F-9B4E-156E5BC35B2D}" sibTransId="{B049CF19-197A-CA42-A9F7-8F76F41E2D8B}"/>
    <dgm:cxn modelId="{8E355C78-245E-964A-9AB0-4D1A76F7A97C}" type="presOf" srcId="{D7E9B301-7504-3743-B328-921D75087B37}" destId="{89577053-D7A1-FB47-8BBA-954A6E7C470A}" srcOrd="0" destOrd="0" presId="urn:microsoft.com/office/officeart/2005/8/layout/orgChart1"/>
    <dgm:cxn modelId="{6D8D5EB6-916A-C74E-8F09-FFD891354279}" type="presOf" srcId="{64BF3BD8-B9FF-464E-84AB-670A7C417732}" destId="{0DF1DCE9-2478-2041-920F-9B96CC77D889}" srcOrd="0" destOrd="0" presId="urn:microsoft.com/office/officeart/2005/8/layout/orgChart1"/>
    <dgm:cxn modelId="{79059964-3E58-5B4A-B3CF-6F24FBA4E568}" type="presOf" srcId="{32C21449-9E74-8B43-B827-984896C06ED5}" destId="{B96870B4-C3D5-5049-9CE9-083E293514FD}" srcOrd="1" destOrd="0" presId="urn:microsoft.com/office/officeart/2005/8/layout/orgChart1"/>
    <dgm:cxn modelId="{E614C3E5-908E-B547-A39F-FE7E41072090}" type="presOf" srcId="{7134CDB1-3D9E-6949-831A-D6294EF710C1}" destId="{7FF495BB-49A3-284D-BE4C-1AF520A2E28B}" srcOrd="0" destOrd="0" presId="urn:microsoft.com/office/officeart/2005/8/layout/orgChart1"/>
    <dgm:cxn modelId="{1236527C-6E76-E645-A9F1-369BA4038829}" srcId="{A1A5A723-F736-054A-B508-B43005031DDC}" destId="{D7E9B301-7504-3743-B328-921D75087B37}" srcOrd="0" destOrd="0" parTransId="{DFFC4654-3AA0-0048-A7B8-45206D5D9514}" sibTransId="{BDEEAD7D-B026-0C40-86B8-C5753DEAB0E2}"/>
    <dgm:cxn modelId="{7B975D0F-0868-2941-8780-B4401F5DDD51}" type="presOf" srcId="{190CCFE2-70A7-FC49-91FE-C5FF5E6616CA}" destId="{1715E65D-DCE3-2446-8149-DA9088E55667}" srcOrd="0" destOrd="0" presId="urn:microsoft.com/office/officeart/2005/8/layout/orgChart1"/>
    <dgm:cxn modelId="{993E0D0A-52EC-CC46-8640-3C951D995DFD}" type="presOf" srcId="{3CDB7C39-03CC-EE45-916F-FCEBCABA8A0E}" destId="{C0C894DA-7FE4-B948-A014-73CA7044EB69}" srcOrd="1" destOrd="0" presId="urn:microsoft.com/office/officeart/2005/8/layout/orgChart1"/>
    <dgm:cxn modelId="{F0E4ACF4-359A-D346-989E-270B4E41AF32}" type="presOf" srcId="{09F3C271-2015-7A4F-9B4E-156E5BC35B2D}" destId="{1AC1C756-6F3B-0240-9AAF-F6F5813DF8AD}" srcOrd="0" destOrd="0" presId="urn:microsoft.com/office/officeart/2005/8/layout/orgChart1"/>
    <dgm:cxn modelId="{A3426695-CCC7-B64D-9BD5-D1BC9F74D7CB}" type="presOf" srcId="{380D45AD-EBE5-8C45-B493-267B86A85DB1}" destId="{2E0D5D95-07CF-0140-A2FD-2B38D805D379}" srcOrd="0" destOrd="0" presId="urn:microsoft.com/office/officeart/2005/8/layout/orgChart1"/>
    <dgm:cxn modelId="{894411B5-2F81-E248-831D-780B90583585}" type="presParOf" srcId="{FF01D151-8392-C04E-8431-415EDCEFEB77}" destId="{57EC03F8-1B14-264A-A154-6FDEC75B1E24}" srcOrd="0" destOrd="0" presId="urn:microsoft.com/office/officeart/2005/8/layout/orgChart1"/>
    <dgm:cxn modelId="{6048B42B-DF3A-6241-8E0F-662069DDAB27}" type="presParOf" srcId="{57EC03F8-1B14-264A-A154-6FDEC75B1E24}" destId="{1E33855C-799F-8541-84E7-E81F720AAE1E}" srcOrd="0" destOrd="0" presId="urn:microsoft.com/office/officeart/2005/8/layout/orgChart1"/>
    <dgm:cxn modelId="{8701C167-2E37-FE44-BC62-9D81A5AC9426}" type="presParOf" srcId="{1E33855C-799F-8541-84E7-E81F720AAE1E}" destId="{89577053-D7A1-FB47-8BBA-954A6E7C470A}" srcOrd="0" destOrd="0" presId="urn:microsoft.com/office/officeart/2005/8/layout/orgChart1"/>
    <dgm:cxn modelId="{19E50FEC-FFBB-AE4C-95CD-44B5A528AC21}" type="presParOf" srcId="{1E33855C-799F-8541-84E7-E81F720AAE1E}" destId="{EE8C2A16-1627-C846-992A-DBAF1674F324}" srcOrd="1" destOrd="0" presId="urn:microsoft.com/office/officeart/2005/8/layout/orgChart1"/>
    <dgm:cxn modelId="{C67A3402-87F6-2B41-ADE9-E9DEC80422A8}" type="presParOf" srcId="{57EC03F8-1B14-264A-A154-6FDEC75B1E24}" destId="{5D470B32-3BC5-7F41-BDE1-D4C9F740AF06}" srcOrd="1" destOrd="0" presId="urn:microsoft.com/office/officeart/2005/8/layout/orgChart1"/>
    <dgm:cxn modelId="{4F97700D-3AAB-0148-9A09-29DE0714197E}" type="presParOf" srcId="{5D470B32-3BC5-7F41-BDE1-D4C9F740AF06}" destId="{20EB0B79-8616-E64D-B161-8AA14BAF0A20}" srcOrd="0" destOrd="0" presId="urn:microsoft.com/office/officeart/2005/8/layout/orgChart1"/>
    <dgm:cxn modelId="{6CFC11A0-E26C-E440-BF2F-374C4D3C9199}" type="presParOf" srcId="{5D470B32-3BC5-7F41-BDE1-D4C9F740AF06}" destId="{D702E564-D47C-964F-96B9-033C537D4406}" srcOrd="1" destOrd="0" presId="urn:microsoft.com/office/officeart/2005/8/layout/orgChart1"/>
    <dgm:cxn modelId="{44BA7B1A-2173-DB4D-B855-E81D8B8564DE}" type="presParOf" srcId="{D702E564-D47C-964F-96B9-033C537D4406}" destId="{5C48E9F6-230D-7343-A772-A9F4A6A476A8}" srcOrd="0" destOrd="0" presId="urn:microsoft.com/office/officeart/2005/8/layout/orgChart1"/>
    <dgm:cxn modelId="{B857110F-25A0-F34A-B53D-AC4209711DBA}" type="presParOf" srcId="{5C48E9F6-230D-7343-A772-A9F4A6A476A8}" destId="{DFE6333E-628D-1D4B-BE7F-1F1C622EE14F}" srcOrd="0" destOrd="0" presId="urn:microsoft.com/office/officeart/2005/8/layout/orgChart1"/>
    <dgm:cxn modelId="{28053D5C-0FFD-E14E-BFFE-B07A64913D0A}" type="presParOf" srcId="{5C48E9F6-230D-7343-A772-A9F4A6A476A8}" destId="{C0C894DA-7FE4-B948-A014-73CA7044EB69}" srcOrd="1" destOrd="0" presId="urn:microsoft.com/office/officeart/2005/8/layout/orgChart1"/>
    <dgm:cxn modelId="{1501F727-0755-1042-8EB0-562E6CFF3656}" type="presParOf" srcId="{D702E564-D47C-964F-96B9-033C537D4406}" destId="{14ED1C45-9D54-6B42-BF4B-39D5B79AF5D3}" srcOrd="1" destOrd="0" presId="urn:microsoft.com/office/officeart/2005/8/layout/orgChart1"/>
    <dgm:cxn modelId="{DDB7C091-EDA8-8F4C-B4EC-F4351BD39FA5}" type="presParOf" srcId="{14ED1C45-9D54-6B42-BF4B-39D5B79AF5D3}" destId="{6E7ECAB4-D60D-D04F-AEBD-DFF2E0E8E69F}" srcOrd="0" destOrd="0" presId="urn:microsoft.com/office/officeart/2005/8/layout/orgChart1"/>
    <dgm:cxn modelId="{29D7FBCB-B788-7148-9AAA-5868DBF4B200}" type="presParOf" srcId="{14ED1C45-9D54-6B42-BF4B-39D5B79AF5D3}" destId="{3D3BAF69-75B8-0741-9C6A-5C1DB59700F0}" srcOrd="1" destOrd="0" presId="urn:microsoft.com/office/officeart/2005/8/layout/orgChart1"/>
    <dgm:cxn modelId="{4F73A7C2-72B3-F34E-A8A2-91E31040D3C0}" type="presParOf" srcId="{3D3BAF69-75B8-0741-9C6A-5C1DB59700F0}" destId="{56184D32-8337-0D40-849E-888626E7E633}" srcOrd="0" destOrd="0" presId="urn:microsoft.com/office/officeart/2005/8/layout/orgChart1"/>
    <dgm:cxn modelId="{FC5635C4-1AC3-AD42-8AA8-A1FBB2F64C8E}" type="presParOf" srcId="{56184D32-8337-0D40-849E-888626E7E633}" destId="{2E0D5D95-07CF-0140-A2FD-2B38D805D379}" srcOrd="0" destOrd="0" presId="urn:microsoft.com/office/officeart/2005/8/layout/orgChart1"/>
    <dgm:cxn modelId="{9740861F-F2A2-FE4E-8EBE-F4C88E1D1537}" type="presParOf" srcId="{56184D32-8337-0D40-849E-888626E7E633}" destId="{098EFD9B-CF4F-0A4D-894C-D8C14488FA7B}" srcOrd="1" destOrd="0" presId="urn:microsoft.com/office/officeart/2005/8/layout/orgChart1"/>
    <dgm:cxn modelId="{1E72507D-E20B-6B4E-9DD4-3B76511730BB}" type="presParOf" srcId="{3D3BAF69-75B8-0741-9C6A-5C1DB59700F0}" destId="{0080D812-DAA0-A44B-956B-604FB506FEB9}" srcOrd="1" destOrd="0" presId="urn:microsoft.com/office/officeart/2005/8/layout/orgChart1"/>
    <dgm:cxn modelId="{AE31449F-31A8-CC45-9A46-8B3DFE693D1E}" type="presParOf" srcId="{0080D812-DAA0-A44B-956B-604FB506FEB9}" destId="{7FF495BB-49A3-284D-BE4C-1AF520A2E28B}" srcOrd="0" destOrd="0" presId="urn:microsoft.com/office/officeart/2005/8/layout/orgChart1"/>
    <dgm:cxn modelId="{6F0FAC6D-6811-0545-97DE-27ACDB3068D3}" type="presParOf" srcId="{0080D812-DAA0-A44B-956B-604FB506FEB9}" destId="{44664EFB-E70E-EE42-B6A3-6C3FD6E616AA}" srcOrd="1" destOrd="0" presId="urn:microsoft.com/office/officeart/2005/8/layout/orgChart1"/>
    <dgm:cxn modelId="{B23AB26E-8583-8D43-8833-169EA71F5F6D}" type="presParOf" srcId="{44664EFB-E70E-EE42-B6A3-6C3FD6E616AA}" destId="{7F0A387C-EC1E-944F-B39C-4315ADAFFB8A}" srcOrd="0" destOrd="0" presId="urn:microsoft.com/office/officeart/2005/8/layout/orgChart1"/>
    <dgm:cxn modelId="{3E51A1C9-0DC5-E240-9B29-EDCBF417A7B2}" type="presParOf" srcId="{7F0A387C-EC1E-944F-B39C-4315ADAFFB8A}" destId="{AFC5AFC7-9ACB-0D4A-883D-D11ABF71C877}" srcOrd="0" destOrd="0" presId="urn:microsoft.com/office/officeart/2005/8/layout/orgChart1"/>
    <dgm:cxn modelId="{13CE120D-CF75-2B40-B2A6-F789C6A1E2A1}" type="presParOf" srcId="{7F0A387C-EC1E-944F-B39C-4315ADAFFB8A}" destId="{1C1872FA-1CD3-FC42-A20B-70854E07BA91}" srcOrd="1" destOrd="0" presId="urn:microsoft.com/office/officeart/2005/8/layout/orgChart1"/>
    <dgm:cxn modelId="{0AE046B7-B5DA-1D42-85BD-4BF0AA8393D5}" type="presParOf" srcId="{44664EFB-E70E-EE42-B6A3-6C3FD6E616AA}" destId="{0E47221E-9CA7-C442-8B88-8FA457401B97}" srcOrd="1" destOrd="0" presId="urn:microsoft.com/office/officeart/2005/8/layout/orgChart1"/>
    <dgm:cxn modelId="{A561FDDA-E6FC-E54A-9961-1D47ED1BC4B5}" type="presParOf" srcId="{0E47221E-9CA7-C442-8B88-8FA457401B97}" destId="{E7CE4993-3179-CC4B-B811-FF6B51C3AF79}" srcOrd="0" destOrd="0" presId="urn:microsoft.com/office/officeart/2005/8/layout/orgChart1"/>
    <dgm:cxn modelId="{CE88219D-24A2-4E43-88A4-77940EDE39A3}" type="presParOf" srcId="{0E47221E-9CA7-C442-8B88-8FA457401B97}" destId="{3799184B-0EED-B94D-966D-BF3140E3CAAE}" srcOrd="1" destOrd="0" presId="urn:microsoft.com/office/officeart/2005/8/layout/orgChart1"/>
    <dgm:cxn modelId="{89392263-3AC5-A541-8A92-F29733E2F4CD}" type="presParOf" srcId="{3799184B-0EED-B94D-966D-BF3140E3CAAE}" destId="{EA0FCE74-D2A7-8946-928C-0A3BBF98055F}" srcOrd="0" destOrd="0" presId="urn:microsoft.com/office/officeart/2005/8/layout/orgChart1"/>
    <dgm:cxn modelId="{DEAB3D5C-A59D-ED42-92C3-8919C62218E0}" type="presParOf" srcId="{EA0FCE74-D2A7-8946-928C-0A3BBF98055F}" destId="{641B79C1-5B5C-AB40-B8C9-60EC58BDEDF7}" srcOrd="0" destOrd="0" presId="urn:microsoft.com/office/officeart/2005/8/layout/orgChart1"/>
    <dgm:cxn modelId="{8C929594-0877-1245-B6FD-1B2C8F75FE82}" type="presParOf" srcId="{EA0FCE74-D2A7-8946-928C-0A3BBF98055F}" destId="{91B5CEDB-BF2E-1C41-A7F0-0D8AE35E8FD6}" srcOrd="1" destOrd="0" presId="urn:microsoft.com/office/officeart/2005/8/layout/orgChart1"/>
    <dgm:cxn modelId="{C1F1A976-AA04-3942-B093-96E2257A1563}" type="presParOf" srcId="{3799184B-0EED-B94D-966D-BF3140E3CAAE}" destId="{5D3B04BF-CCF3-B846-A096-403B35FBEF8E}" srcOrd="1" destOrd="0" presId="urn:microsoft.com/office/officeart/2005/8/layout/orgChart1"/>
    <dgm:cxn modelId="{A540E899-9AA5-7840-B6A1-B61CC2C686E9}" type="presParOf" srcId="{3799184B-0EED-B94D-966D-BF3140E3CAAE}" destId="{AF404181-D40B-AF43-A1AB-35B28F394E35}" srcOrd="2" destOrd="0" presId="urn:microsoft.com/office/officeart/2005/8/layout/orgChart1"/>
    <dgm:cxn modelId="{75365DEB-4536-A74A-AE02-0FFD467992DB}" type="presParOf" srcId="{44664EFB-E70E-EE42-B6A3-6C3FD6E616AA}" destId="{F7CB474D-E489-7A4D-9E20-1A87D0C8D0CF}" srcOrd="2" destOrd="0" presId="urn:microsoft.com/office/officeart/2005/8/layout/orgChart1"/>
    <dgm:cxn modelId="{04E11AE5-0136-BA4D-A693-30685A080BB1}" type="presParOf" srcId="{0080D812-DAA0-A44B-956B-604FB506FEB9}" destId="{424CA03F-F8D4-C848-9566-7DAEB4B1B26E}" srcOrd="2" destOrd="0" presId="urn:microsoft.com/office/officeart/2005/8/layout/orgChart1"/>
    <dgm:cxn modelId="{DFBA076D-51F1-F145-9D9B-0D8B5041BFB0}" type="presParOf" srcId="{0080D812-DAA0-A44B-956B-604FB506FEB9}" destId="{FD92F1AD-7730-5E47-900E-8327B7A14DA8}" srcOrd="3" destOrd="0" presId="urn:microsoft.com/office/officeart/2005/8/layout/orgChart1"/>
    <dgm:cxn modelId="{D150137C-E61C-9F4B-AFCD-748A345E4891}" type="presParOf" srcId="{FD92F1AD-7730-5E47-900E-8327B7A14DA8}" destId="{D2CA9AEA-0345-864B-8BEE-67EB25AFCB4A}" srcOrd="0" destOrd="0" presId="urn:microsoft.com/office/officeart/2005/8/layout/orgChart1"/>
    <dgm:cxn modelId="{F06EE7A9-C8A6-EE40-82A3-E92F045D4F6D}" type="presParOf" srcId="{D2CA9AEA-0345-864B-8BEE-67EB25AFCB4A}" destId="{D98E9493-2A87-AF45-B1CF-2286C69250E5}" srcOrd="0" destOrd="0" presId="urn:microsoft.com/office/officeart/2005/8/layout/orgChart1"/>
    <dgm:cxn modelId="{469F32A6-1812-674F-953D-4987BC4CD4CB}" type="presParOf" srcId="{D2CA9AEA-0345-864B-8BEE-67EB25AFCB4A}" destId="{B96870B4-C3D5-5049-9CE9-083E293514FD}" srcOrd="1" destOrd="0" presId="urn:microsoft.com/office/officeart/2005/8/layout/orgChart1"/>
    <dgm:cxn modelId="{2242025A-B278-A940-B010-56562EB06411}" type="presParOf" srcId="{FD92F1AD-7730-5E47-900E-8327B7A14DA8}" destId="{F95B107D-B58D-9048-A521-48F6909508D6}" srcOrd="1" destOrd="0" presId="urn:microsoft.com/office/officeart/2005/8/layout/orgChart1"/>
    <dgm:cxn modelId="{8CA7041C-20AB-9446-8A49-AEA189B3EC93}" type="presParOf" srcId="{F95B107D-B58D-9048-A521-48F6909508D6}" destId="{DCA8E389-57CB-0D42-9F57-8FC50B1E61C3}" srcOrd="0" destOrd="0" presId="urn:microsoft.com/office/officeart/2005/8/layout/orgChart1"/>
    <dgm:cxn modelId="{68930D72-9F95-504D-BAEE-71A6FCBA5E35}" type="presParOf" srcId="{F95B107D-B58D-9048-A521-48F6909508D6}" destId="{9FFAF357-C99B-4D4B-AEAA-FBB3F780E491}" srcOrd="1" destOrd="0" presId="urn:microsoft.com/office/officeart/2005/8/layout/orgChart1"/>
    <dgm:cxn modelId="{D612CA8B-016C-2241-AA35-3095B084192B}" type="presParOf" srcId="{9FFAF357-C99B-4D4B-AEAA-FBB3F780E491}" destId="{C764B2F9-A6A6-5145-AB71-94130F13D7CD}" srcOrd="0" destOrd="0" presId="urn:microsoft.com/office/officeart/2005/8/layout/orgChart1"/>
    <dgm:cxn modelId="{08C95F54-9DF0-CC46-A202-BCC228688925}" type="presParOf" srcId="{C764B2F9-A6A6-5145-AB71-94130F13D7CD}" destId="{0DF1DCE9-2478-2041-920F-9B96CC77D889}" srcOrd="0" destOrd="0" presId="urn:microsoft.com/office/officeart/2005/8/layout/orgChart1"/>
    <dgm:cxn modelId="{7ACF47EE-D89E-2442-BEF9-016CEC582D5C}" type="presParOf" srcId="{C764B2F9-A6A6-5145-AB71-94130F13D7CD}" destId="{EBB04815-E1BB-0C4E-8C9F-97B6E70CC0FE}" srcOrd="1" destOrd="0" presId="urn:microsoft.com/office/officeart/2005/8/layout/orgChart1"/>
    <dgm:cxn modelId="{8158C61B-D5D4-3944-AB08-9D493BCFE680}" type="presParOf" srcId="{9FFAF357-C99B-4D4B-AEAA-FBB3F780E491}" destId="{78166066-6628-7141-8413-719AF8F0FD19}" srcOrd="1" destOrd="0" presId="urn:microsoft.com/office/officeart/2005/8/layout/orgChart1"/>
    <dgm:cxn modelId="{E3EEE9B5-E056-F642-A63F-F568BE7711D1}" type="presParOf" srcId="{9FFAF357-C99B-4D4B-AEAA-FBB3F780E491}" destId="{91A848CA-2A08-9B47-8961-34F156D83EC7}" srcOrd="2" destOrd="0" presId="urn:microsoft.com/office/officeart/2005/8/layout/orgChart1"/>
    <dgm:cxn modelId="{75C4E5E4-AD62-E142-83C5-22815D61A2C6}" type="presParOf" srcId="{FD92F1AD-7730-5E47-900E-8327B7A14DA8}" destId="{58811EBB-186B-8F47-869D-4F384DF4E6F8}" srcOrd="2" destOrd="0" presId="urn:microsoft.com/office/officeart/2005/8/layout/orgChart1"/>
    <dgm:cxn modelId="{B8B71B00-7C56-934C-A67C-E0EA5A2B686B}" type="presParOf" srcId="{3D3BAF69-75B8-0741-9C6A-5C1DB59700F0}" destId="{1AAB521B-049E-3746-A219-4E8A2E718A1C}" srcOrd="2" destOrd="0" presId="urn:microsoft.com/office/officeart/2005/8/layout/orgChart1"/>
    <dgm:cxn modelId="{6B846330-D6D7-3F48-80C9-F9D5CBE72885}" type="presParOf" srcId="{D702E564-D47C-964F-96B9-033C537D4406}" destId="{2AC97B02-D136-934B-B262-8CCA372A6CDA}" srcOrd="2" destOrd="0" presId="urn:microsoft.com/office/officeart/2005/8/layout/orgChart1"/>
    <dgm:cxn modelId="{670A4D6E-0898-E941-8168-C78A75933A2D}" type="presParOf" srcId="{5D470B32-3BC5-7F41-BDE1-D4C9F740AF06}" destId="{1AC1C756-6F3B-0240-9AAF-F6F5813DF8AD}" srcOrd="2" destOrd="0" presId="urn:microsoft.com/office/officeart/2005/8/layout/orgChart1"/>
    <dgm:cxn modelId="{F6FF7B95-7FE7-BF49-BE77-3AFBAD20498E}" type="presParOf" srcId="{5D470B32-3BC5-7F41-BDE1-D4C9F740AF06}" destId="{AC4C1A1B-C3D8-0F48-824F-E63B88D46F12}" srcOrd="3" destOrd="0" presId="urn:microsoft.com/office/officeart/2005/8/layout/orgChart1"/>
    <dgm:cxn modelId="{7F8EF5FB-2243-9348-806F-6146CC24B860}" type="presParOf" srcId="{AC4C1A1B-C3D8-0F48-824F-E63B88D46F12}" destId="{0675BDC3-15CB-C44E-8265-1CCB9FEF2250}" srcOrd="0" destOrd="0" presId="urn:microsoft.com/office/officeart/2005/8/layout/orgChart1"/>
    <dgm:cxn modelId="{1DE29EE9-4E0E-8B4D-95A5-0255B516CA5C}" type="presParOf" srcId="{0675BDC3-15CB-C44E-8265-1CCB9FEF2250}" destId="{1715E65D-DCE3-2446-8149-DA9088E55667}" srcOrd="0" destOrd="0" presId="urn:microsoft.com/office/officeart/2005/8/layout/orgChart1"/>
    <dgm:cxn modelId="{C640A1D9-BB21-9846-A798-C70A1C6B4DD1}" type="presParOf" srcId="{0675BDC3-15CB-C44E-8265-1CCB9FEF2250}" destId="{20733E77-60BD-B249-BB24-9B08180418B8}" srcOrd="1" destOrd="0" presId="urn:microsoft.com/office/officeart/2005/8/layout/orgChart1"/>
    <dgm:cxn modelId="{71758593-D2B4-9B47-A23D-2CA0801F90A9}" type="presParOf" srcId="{AC4C1A1B-C3D8-0F48-824F-E63B88D46F12}" destId="{BB3DA1AC-C1EA-8644-BF23-7BFEEA6F311A}" srcOrd="1" destOrd="0" presId="urn:microsoft.com/office/officeart/2005/8/layout/orgChart1"/>
    <dgm:cxn modelId="{6D9714C5-3B1D-A64E-81DB-0FD759B42466}" type="presParOf" srcId="{AC4C1A1B-C3D8-0F48-824F-E63B88D46F12}" destId="{2C7BA74B-F4E4-2B4B-991F-2005AB99FAC1}" srcOrd="2" destOrd="0" presId="urn:microsoft.com/office/officeart/2005/8/layout/orgChart1"/>
    <dgm:cxn modelId="{3FD7C1A7-04E4-154F-A60E-5B80AE860E56}" type="presParOf" srcId="{57EC03F8-1B14-264A-A154-6FDEC75B1E24}" destId="{E1098030-88E9-DA41-8927-284D1603CA8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C29-124E-CE43-86AE-DA5DAA060EB9}">
      <dsp:nvSpPr>
        <dsp:cNvPr id="0" name=""/>
        <dsp:cNvSpPr/>
      </dsp:nvSpPr>
      <dsp:spPr>
        <a:xfrm>
          <a:off x="3887230" y="27594"/>
          <a:ext cx="2261230" cy="10384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>
              <a:latin typeface="Arial" panose="020B0604020202020204" pitchFamily="34" charset="0"/>
              <a:cs typeface="Arial" panose="020B0604020202020204" pitchFamily="34" charset="0"/>
            </a:rPr>
            <a:t>Porta de entrada*</a:t>
          </a:r>
        </a:p>
      </dsp:txBody>
      <dsp:txXfrm>
        <a:off x="3937922" y="78286"/>
        <a:ext cx="2159846" cy="937043"/>
      </dsp:txXfrm>
    </dsp:sp>
    <dsp:sp modelId="{2D003173-EC1D-4243-9B03-212381A3A1BE}">
      <dsp:nvSpPr>
        <dsp:cNvPr id="0" name=""/>
        <dsp:cNvSpPr/>
      </dsp:nvSpPr>
      <dsp:spPr>
        <a:xfrm>
          <a:off x="2944112" y="577575"/>
          <a:ext cx="4145922" cy="4145922"/>
        </a:xfrm>
        <a:custGeom>
          <a:avLst/>
          <a:gdLst/>
          <a:ahLst/>
          <a:cxnLst/>
          <a:rect l="0" t="0" r="0" b="0"/>
          <a:pathLst>
            <a:path>
              <a:moveTo>
                <a:pt x="3328011" y="423107"/>
              </a:moveTo>
              <a:arcTo wR="2072961" hR="2072961" stAng="18435624" swAng="759865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1E92E5-3372-3042-9FD4-BC06999DD5AB}">
      <dsp:nvSpPr>
        <dsp:cNvPr id="0" name=""/>
        <dsp:cNvSpPr/>
      </dsp:nvSpPr>
      <dsp:spPr>
        <a:xfrm>
          <a:off x="6150968" y="1435214"/>
          <a:ext cx="1597580" cy="10384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>
              <a:latin typeface="Arial" panose="020B0604020202020204" pitchFamily="34" charset="0"/>
              <a:cs typeface="Arial" panose="020B0604020202020204" pitchFamily="34" charset="0"/>
            </a:rPr>
            <a:t>Enfermeiro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>
              <a:latin typeface="Arial" panose="020B0604020202020204" pitchFamily="34" charset="0"/>
              <a:cs typeface="Arial" panose="020B0604020202020204" pitchFamily="34" charset="0"/>
            </a:rPr>
            <a:t>HPP do paciente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>
              <a:latin typeface="Arial" panose="020B0604020202020204" pitchFamily="34" charset="0"/>
              <a:cs typeface="Arial" panose="020B0604020202020204" pitchFamily="34" charset="0"/>
            </a:rPr>
            <a:t>Agendamento</a:t>
          </a:r>
        </a:p>
      </dsp:txBody>
      <dsp:txXfrm>
        <a:off x="6201660" y="1485906"/>
        <a:ext cx="1496196" cy="937043"/>
      </dsp:txXfrm>
    </dsp:sp>
    <dsp:sp modelId="{255F99B4-3751-E74F-AE1F-058669B66F68}">
      <dsp:nvSpPr>
        <dsp:cNvPr id="0" name=""/>
        <dsp:cNvSpPr/>
      </dsp:nvSpPr>
      <dsp:spPr>
        <a:xfrm>
          <a:off x="2905294" y="522047"/>
          <a:ext cx="4145922" cy="4145922"/>
        </a:xfrm>
        <a:custGeom>
          <a:avLst/>
          <a:gdLst/>
          <a:ahLst/>
          <a:cxnLst/>
          <a:rect l="0" t="0" r="0" b="0"/>
          <a:pathLst>
            <a:path>
              <a:moveTo>
                <a:pt x="4140936" y="2216652"/>
              </a:moveTo>
              <a:arcTo wR="2072961" hR="2072961" stAng="21838486" swAng="1358966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7CD6EB-B7C4-7C42-B7EB-4466F04D84D8}">
      <dsp:nvSpPr>
        <dsp:cNvPr id="0" name=""/>
        <dsp:cNvSpPr/>
      </dsp:nvSpPr>
      <dsp:spPr>
        <a:xfrm>
          <a:off x="4997320" y="3752855"/>
          <a:ext cx="2398782" cy="10384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>
              <a:latin typeface="Arial" panose="020B0604020202020204" pitchFamily="34" charset="0"/>
              <a:cs typeface="Arial" panose="020B0604020202020204" pitchFamily="34" charset="0"/>
            </a:rPr>
            <a:t>Medico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Teleconsulta</a:t>
          </a:r>
        </a:p>
      </dsp:txBody>
      <dsp:txXfrm>
        <a:off x="5048012" y="3803547"/>
        <a:ext cx="2297398" cy="937043"/>
      </dsp:txXfrm>
    </dsp:sp>
    <dsp:sp modelId="{729D2F78-4690-7147-95D1-2F15D2E05DCB}">
      <dsp:nvSpPr>
        <dsp:cNvPr id="0" name=""/>
        <dsp:cNvSpPr/>
      </dsp:nvSpPr>
      <dsp:spPr>
        <a:xfrm>
          <a:off x="3101620" y="4660289"/>
          <a:ext cx="4145922" cy="4145922"/>
        </a:xfrm>
        <a:custGeom>
          <a:avLst/>
          <a:gdLst/>
          <a:ahLst/>
          <a:cxnLst/>
          <a:rect l="0" t="0" r="0" b="0"/>
          <a:pathLst>
            <a:path>
              <a:moveTo>
                <a:pt x="1927277" y="5125"/>
              </a:moveTo>
              <a:arcTo wR="2072961" hR="2072961" stAng="15958203" swAng="157651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CAC05F-1229-154F-B551-9E4050C7080C}">
      <dsp:nvSpPr>
        <dsp:cNvPr id="0" name=""/>
        <dsp:cNvSpPr/>
      </dsp:nvSpPr>
      <dsp:spPr>
        <a:xfrm>
          <a:off x="2364081" y="3752855"/>
          <a:ext cx="2791435" cy="10384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>
              <a:latin typeface="Arial" panose="020B0604020202020204" pitchFamily="34" charset="0"/>
              <a:cs typeface="Arial" panose="020B0604020202020204" pitchFamily="34" charset="0"/>
            </a:rPr>
            <a:t>Tecnico de enfermagem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Administra e ou coleta exame</a:t>
          </a:r>
        </a:p>
      </dsp:txBody>
      <dsp:txXfrm>
        <a:off x="2414773" y="3803547"/>
        <a:ext cx="2690051" cy="937043"/>
      </dsp:txXfrm>
    </dsp:sp>
    <dsp:sp modelId="{3BF6343B-DFAE-8740-963F-9B1C07FADE62}">
      <dsp:nvSpPr>
        <dsp:cNvPr id="0" name=""/>
        <dsp:cNvSpPr/>
      </dsp:nvSpPr>
      <dsp:spPr>
        <a:xfrm>
          <a:off x="2905294" y="522047"/>
          <a:ext cx="4145922" cy="4145922"/>
        </a:xfrm>
        <a:custGeom>
          <a:avLst/>
          <a:gdLst/>
          <a:ahLst/>
          <a:cxnLst/>
          <a:rect l="0" t="0" r="0" b="0"/>
          <a:pathLst>
            <a:path>
              <a:moveTo>
                <a:pt x="219806" y="3001931"/>
              </a:moveTo>
              <a:arcTo wR="2072961" hR="2072961" stAng="9202548" swAng="1358966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CE4E9E-F83A-4443-9BAD-C3C2C543A6EF}">
      <dsp:nvSpPr>
        <dsp:cNvPr id="0" name=""/>
        <dsp:cNvSpPr/>
      </dsp:nvSpPr>
      <dsp:spPr>
        <a:xfrm>
          <a:off x="1846301" y="1435214"/>
          <a:ext cx="2320900" cy="10384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>
              <a:latin typeface="Arial" panose="020B0604020202020204" pitchFamily="34" charset="0"/>
              <a:cs typeface="Arial" panose="020B0604020202020204" pitchFamily="34" charset="0"/>
            </a:rPr>
            <a:t>ESF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Acopmahnamento do paciente**</a:t>
          </a:r>
        </a:p>
      </dsp:txBody>
      <dsp:txXfrm>
        <a:off x="1896993" y="1485906"/>
        <a:ext cx="2219516" cy="937043"/>
      </dsp:txXfrm>
    </dsp:sp>
    <dsp:sp modelId="{9CAE7E9F-8AB4-D04E-8913-F089F44A18D7}">
      <dsp:nvSpPr>
        <dsp:cNvPr id="0" name=""/>
        <dsp:cNvSpPr/>
      </dsp:nvSpPr>
      <dsp:spPr>
        <a:xfrm>
          <a:off x="2870680" y="571743"/>
          <a:ext cx="4145922" cy="4145922"/>
        </a:xfrm>
        <a:custGeom>
          <a:avLst/>
          <a:gdLst/>
          <a:ahLst/>
          <a:cxnLst/>
          <a:rect l="0" t="0" r="0" b="0"/>
          <a:pathLst>
            <a:path>
              <a:moveTo>
                <a:pt x="494186" y="729593"/>
              </a:moveTo>
              <a:arcTo wR="2072961" hR="2072961" stAng="13223653" swAng="856062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8BED2-5D7D-496F-AEA6-BF110BE13B73}">
      <dsp:nvSpPr>
        <dsp:cNvPr id="0" name=""/>
        <dsp:cNvSpPr/>
      </dsp:nvSpPr>
      <dsp:spPr>
        <a:xfrm>
          <a:off x="7272343" y="1150627"/>
          <a:ext cx="91440" cy="3526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6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98F7E1-6DAC-444F-A5B1-2F02B8B39BD0}">
      <dsp:nvSpPr>
        <dsp:cNvPr id="0" name=""/>
        <dsp:cNvSpPr/>
      </dsp:nvSpPr>
      <dsp:spPr>
        <a:xfrm>
          <a:off x="8495357" y="3496153"/>
          <a:ext cx="91440" cy="3526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050FA8-C4C2-4EE8-A162-F8D5508DA7AF}">
      <dsp:nvSpPr>
        <dsp:cNvPr id="0" name=""/>
        <dsp:cNvSpPr/>
      </dsp:nvSpPr>
      <dsp:spPr>
        <a:xfrm>
          <a:off x="4714018" y="2273095"/>
          <a:ext cx="3827059" cy="3526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88"/>
              </a:lnTo>
              <a:lnTo>
                <a:pt x="3827059" y="240288"/>
              </a:lnTo>
              <a:lnTo>
                <a:pt x="3827059" y="35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7F936A-6D99-4911-BEC7-41D8148D9B0F}">
      <dsp:nvSpPr>
        <dsp:cNvPr id="0" name=""/>
        <dsp:cNvSpPr/>
      </dsp:nvSpPr>
      <dsp:spPr>
        <a:xfrm>
          <a:off x="6356960" y="3729922"/>
          <a:ext cx="91440" cy="3526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DC9AB-3958-4EF1-8690-55CC2E677005}">
      <dsp:nvSpPr>
        <dsp:cNvPr id="0" name=""/>
        <dsp:cNvSpPr/>
      </dsp:nvSpPr>
      <dsp:spPr>
        <a:xfrm>
          <a:off x="4714018" y="2273095"/>
          <a:ext cx="1688661" cy="3526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88"/>
              </a:lnTo>
              <a:lnTo>
                <a:pt x="1688661" y="240288"/>
              </a:lnTo>
              <a:lnTo>
                <a:pt x="1688661" y="35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C7661-DFBD-448F-8977-40D6702EB241}">
      <dsp:nvSpPr>
        <dsp:cNvPr id="0" name=""/>
        <dsp:cNvSpPr/>
      </dsp:nvSpPr>
      <dsp:spPr>
        <a:xfrm>
          <a:off x="3853973" y="3993032"/>
          <a:ext cx="91440" cy="3526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B0AF5-2FFB-4397-8799-DD703BF72B5D}">
      <dsp:nvSpPr>
        <dsp:cNvPr id="0" name=""/>
        <dsp:cNvSpPr/>
      </dsp:nvSpPr>
      <dsp:spPr>
        <a:xfrm>
          <a:off x="3899693" y="2273095"/>
          <a:ext cx="814324" cy="352602"/>
        </a:xfrm>
        <a:custGeom>
          <a:avLst/>
          <a:gdLst/>
          <a:ahLst/>
          <a:cxnLst/>
          <a:rect l="0" t="0" r="0" b="0"/>
          <a:pathLst>
            <a:path>
              <a:moveTo>
                <a:pt x="814324" y="0"/>
              </a:moveTo>
              <a:lnTo>
                <a:pt x="814324" y="240288"/>
              </a:lnTo>
              <a:lnTo>
                <a:pt x="0" y="240288"/>
              </a:lnTo>
              <a:lnTo>
                <a:pt x="0" y="35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00F7F-5BFB-41D5-AC96-D883F296D7C6}">
      <dsp:nvSpPr>
        <dsp:cNvPr id="0" name=""/>
        <dsp:cNvSpPr/>
      </dsp:nvSpPr>
      <dsp:spPr>
        <a:xfrm>
          <a:off x="1149743" y="4140084"/>
          <a:ext cx="91440" cy="3526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321DF-5E13-4C06-984E-98AC321C1213}">
      <dsp:nvSpPr>
        <dsp:cNvPr id="0" name=""/>
        <dsp:cNvSpPr/>
      </dsp:nvSpPr>
      <dsp:spPr>
        <a:xfrm>
          <a:off x="1195463" y="2273095"/>
          <a:ext cx="3518555" cy="352602"/>
        </a:xfrm>
        <a:custGeom>
          <a:avLst/>
          <a:gdLst/>
          <a:ahLst/>
          <a:cxnLst/>
          <a:rect l="0" t="0" r="0" b="0"/>
          <a:pathLst>
            <a:path>
              <a:moveTo>
                <a:pt x="3518555" y="0"/>
              </a:moveTo>
              <a:lnTo>
                <a:pt x="3518555" y="240288"/>
              </a:lnTo>
              <a:lnTo>
                <a:pt x="0" y="240288"/>
              </a:lnTo>
              <a:lnTo>
                <a:pt x="0" y="35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146519-442C-466E-B3D6-51E2D82EDFB5}">
      <dsp:nvSpPr>
        <dsp:cNvPr id="0" name=""/>
        <dsp:cNvSpPr/>
      </dsp:nvSpPr>
      <dsp:spPr>
        <a:xfrm>
          <a:off x="4668298" y="1150627"/>
          <a:ext cx="91440" cy="3526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6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76A65-489F-45B1-A590-053362C67B93}">
      <dsp:nvSpPr>
        <dsp:cNvPr id="0" name=""/>
        <dsp:cNvSpPr/>
      </dsp:nvSpPr>
      <dsp:spPr>
        <a:xfrm>
          <a:off x="3453294" y="380762"/>
          <a:ext cx="2521448" cy="769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EF757-DF61-45C3-B470-CEEC8AFE851D}">
      <dsp:nvSpPr>
        <dsp:cNvPr id="0" name=""/>
        <dsp:cNvSpPr/>
      </dsp:nvSpPr>
      <dsp:spPr>
        <a:xfrm>
          <a:off x="3588004" y="508736"/>
          <a:ext cx="2521448" cy="7698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PACIENTE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COVID</a:t>
          </a:r>
        </a:p>
      </dsp:txBody>
      <dsp:txXfrm>
        <a:off x="3610553" y="531285"/>
        <a:ext cx="2476350" cy="724767"/>
      </dsp:txXfrm>
    </dsp:sp>
    <dsp:sp modelId="{ECAFD079-B1D1-4F90-BE29-8A722F22948C}">
      <dsp:nvSpPr>
        <dsp:cNvPr id="0" name=""/>
        <dsp:cNvSpPr/>
      </dsp:nvSpPr>
      <dsp:spPr>
        <a:xfrm>
          <a:off x="3311039" y="1503229"/>
          <a:ext cx="2805959" cy="769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DB27D-BA98-4B64-BFB2-08043208767B}">
      <dsp:nvSpPr>
        <dsp:cNvPr id="0" name=""/>
        <dsp:cNvSpPr/>
      </dsp:nvSpPr>
      <dsp:spPr>
        <a:xfrm>
          <a:off x="3445748" y="1631203"/>
          <a:ext cx="2805959" cy="7698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SENTINELA</a:t>
          </a:r>
        </a:p>
      </dsp:txBody>
      <dsp:txXfrm>
        <a:off x="3468297" y="1653752"/>
        <a:ext cx="2760861" cy="724767"/>
      </dsp:txXfrm>
    </dsp:sp>
    <dsp:sp modelId="{0B539C21-2470-49BA-A71B-20A34A91092C}">
      <dsp:nvSpPr>
        <dsp:cNvPr id="0" name=""/>
        <dsp:cNvSpPr/>
      </dsp:nvSpPr>
      <dsp:spPr>
        <a:xfrm>
          <a:off x="6100" y="2625697"/>
          <a:ext cx="2378726" cy="1514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26610-1DD5-4F44-9A71-D2B0C97C4DAD}">
      <dsp:nvSpPr>
        <dsp:cNvPr id="0" name=""/>
        <dsp:cNvSpPr/>
      </dsp:nvSpPr>
      <dsp:spPr>
        <a:xfrm>
          <a:off x="140809" y="2753671"/>
          <a:ext cx="2378726" cy="15143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>
              <a:latin typeface="Arial" panose="020B0604020202020204" pitchFamily="34" charset="0"/>
              <a:cs typeface="Arial" panose="020B0604020202020204" pitchFamily="34" charset="0"/>
            </a:rPr>
            <a:t>Sem comorbidade </a:t>
          </a: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acompanhado pelo monitoramento.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ALTA</a:t>
          </a:r>
        </a:p>
      </dsp:txBody>
      <dsp:txXfrm>
        <a:off x="185164" y="2798026"/>
        <a:ext cx="2290016" cy="1425676"/>
      </dsp:txXfrm>
    </dsp:sp>
    <dsp:sp modelId="{01FC1857-5D6A-49B3-8660-C9F8067400FA}">
      <dsp:nvSpPr>
        <dsp:cNvPr id="0" name=""/>
        <dsp:cNvSpPr/>
      </dsp:nvSpPr>
      <dsp:spPr>
        <a:xfrm>
          <a:off x="164583" y="4492686"/>
          <a:ext cx="2061759" cy="769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8F4F01-F52A-455C-AC08-9FCDD8F81736}">
      <dsp:nvSpPr>
        <dsp:cNvPr id="0" name=""/>
        <dsp:cNvSpPr/>
      </dsp:nvSpPr>
      <dsp:spPr>
        <a:xfrm>
          <a:off x="299292" y="4620660"/>
          <a:ext cx="2061759" cy="7698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Acompanhamento da UBS</a:t>
          </a:r>
        </a:p>
      </dsp:txBody>
      <dsp:txXfrm>
        <a:off x="321841" y="4643209"/>
        <a:ext cx="2016661" cy="724767"/>
      </dsp:txXfrm>
    </dsp:sp>
    <dsp:sp modelId="{C4040AA5-C483-4570-BA94-68AAA4776334}">
      <dsp:nvSpPr>
        <dsp:cNvPr id="0" name=""/>
        <dsp:cNvSpPr/>
      </dsp:nvSpPr>
      <dsp:spPr>
        <a:xfrm>
          <a:off x="2654245" y="2625697"/>
          <a:ext cx="2490896" cy="13673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8CAE5-7EFA-41FF-83C5-01393EF8D039}">
      <dsp:nvSpPr>
        <dsp:cNvPr id="0" name=""/>
        <dsp:cNvSpPr/>
      </dsp:nvSpPr>
      <dsp:spPr>
        <a:xfrm>
          <a:off x="2788955" y="2753671"/>
          <a:ext cx="2490896" cy="1367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>
              <a:latin typeface="Arial" panose="020B0604020202020204" pitchFamily="34" charset="0"/>
              <a:cs typeface="Arial" panose="020B0604020202020204" pitchFamily="34" charset="0"/>
            </a:rPr>
            <a:t>Com comorbidade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0" kern="1200">
              <a:latin typeface="Arial" panose="020B0604020202020204" pitchFamily="34" charset="0"/>
              <a:cs typeface="Arial" panose="020B0604020202020204" pitchFamily="34" charset="0"/>
            </a:rPr>
            <a:t>(resultado positivo)</a:t>
          </a:r>
          <a:endParaRPr lang="pt-BR" sz="1200" b="1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7º - 15º DIAS -HOME CARE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ALTA</a:t>
          </a:r>
        </a:p>
      </dsp:txBody>
      <dsp:txXfrm>
        <a:off x="2829003" y="2793719"/>
        <a:ext cx="2410800" cy="1287238"/>
      </dsp:txXfrm>
    </dsp:sp>
    <dsp:sp modelId="{CDAFA29E-33B9-44B4-8004-66174FE460A8}">
      <dsp:nvSpPr>
        <dsp:cNvPr id="0" name=""/>
        <dsp:cNvSpPr/>
      </dsp:nvSpPr>
      <dsp:spPr>
        <a:xfrm>
          <a:off x="2893152" y="4345634"/>
          <a:ext cx="2013082" cy="769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D46C1-D9FD-470A-9337-5754BE65CC71}">
      <dsp:nvSpPr>
        <dsp:cNvPr id="0" name=""/>
        <dsp:cNvSpPr/>
      </dsp:nvSpPr>
      <dsp:spPr>
        <a:xfrm>
          <a:off x="3027862" y="4473608"/>
          <a:ext cx="2013082" cy="7698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Acompanhamento da UBS</a:t>
          </a:r>
        </a:p>
      </dsp:txBody>
      <dsp:txXfrm>
        <a:off x="3050411" y="4496157"/>
        <a:ext cx="1967984" cy="724767"/>
      </dsp:txXfrm>
    </dsp:sp>
    <dsp:sp modelId="{CC72B915-F494-4158-95A4-043135C3B9EC}">
      <dsp:nvSpPr>
        <dsp:cNvPr id="0" name=""/>
        <dsp:cNvSpPr/>
      </dsp:nvSpPr>
      <dsp:spPr>
        <a:xfrm>
          <a:off x="5414561" y="2625697"/>
          <a:ext cx="1976238" cy="1104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63785-9DF4-4879-A5CA-B6198C8B602E}">
      <dsp:nvSpPr>
        <dsp:cNvPr id="0" name=""/>
        <dsp:cNvSpPr/>
      </dsp:nvSpPr>
      <dsp:spPr>
        <a:xfrm>
          <a:off x="5549270" y="2753671"/>
          <a:ext cx="1976238" cy="1104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>
              <a:latin typeface="Arial" panose="020B0604020202020204" pitchFamily="34" charset="0"/>
              <a:cs typeface="Arial" panose="020B0604020202020204" pitchFamily="34" charset="0"/>
            </a:rPr>
            <a:t>Aguardando resultado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com comorbidade ou não</a:t>
          </a:r>
        </a:p>
      </dsp:txBody>
      <dsp:txXfrm>
        <a:off x="5581612" y="2786013"/>
        <a:ext cx="1911554" cy="1039541"/>
      </dsp:txXfrm>
    </dsp:sp>
    <dsp:sp modelId="{7AEE52CB-B089-499B-AD1B-F3484D2F17E3}">
      <dsp:nvSpPr>
        <dsp:cNvPr id="0" name=""/>
        <dsp:cNvSpPr/>
      </dsp:nvSpPr>
      <dsp:spPr>
        <a:xfrm>
          <a:off x="5480430" y="4082525"/>
          <a:ext cx="1844500" cy="839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D87B5-2BCC-4B1C-B838-1F555355CD80}">
      <dsp:nvSpPr>
        <dsp:cNvPr id="0" name=""/>
        <dsp:cNvSpPr/>
      </dsp:nvSpPr>
      <dsp:spPr>
        <a:xfrm>
          <a:off x="5615139" y="4210499"/>
          <a:ext cx="1844500" cy="8396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Acompanhado pelo Monitoramento</a:t>
          </a:r>
        </a:p>
      </dsp:txBody>
      <dsp:txXfrm>
        <a:off x="5639730" y="4235090"/>
        <a:ext cx="1795318" cy="790425"/>
      </dsp:txXfrm>
    </dsp:sp>
    <dsp:sp modelId="{CDEC0943-EB2D-45C6-B1A8-DC601A5E4120}">
      <dsp:nvSpPr>
        <dsp:cNvPr id="0" name=""/>
        <dsp:cNvSpPr/>
      </dsp:nvSpPr>
      <dsp:spPr>
        <a:xfrm>
          <a:off x="7660218" y="2625697"/>
          <a:ext cx="1761718" cy="870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D465E7-A152-4248-8996-7AAFCBFCE6E7}">
      <dsp:nvSpPr>
        <dsp:cNvPr id="0" name=""/>
        <dsp:cNvSpPr/>
      </dsp:nvSpPr>
      <dsp:spPr>
        <a:xfrm>
          <a:off x="7794928" y="2753671"/>
          <a:ext cx="1761718" cy="870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Retorno ou avaliação de exames</a:t>
          </a:r>
        </a:p>
      </dsp:txBody>
      <dsp:txXfrm>
        <a:off x="7820423" y="2779166"/>
        <a:ext cx="1710728" cy="819465"/>
      </dsp:txXfrm>
    </dsp:sp>
    <dsp:sp modelId="{95904CC7-E3D2-4B5D-A6C6-8B4D0ABF2F76}">
      <dsp:nvSpPr>
        <dsp:cNvPr id="0" name=""/>
        <dsp:cNvSpPr/>
      </dsp:nvSpPr>
      <dsp:spPr>
        <a:xfrm>
          <a:off x="7689382" y="3848755"/>
          <a:ext cx="1703390" cy="800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4A45A-E730-4192-9D2D-79F52823CA96}">
      <dsp:nvSpPr>
        <dsp:cNvPr id="0" name=""/>
        <dsp:cNvSpPr/>
      </dsp:nvSpPr>
      <dsp:spPr>
        <a:xfrm>
          <a:off x="7824092" y="3976729"/>
          <a:ext cx="1703390" cy="800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Home care</a:t>
          </a:r>
        </a:p>
      </dsp:txBody>
      <dsp:txXfrm>
        <a:off x="7847551" y="4000188"/>
        <a:ext cx="1656472" cy="754019"/>
      </dsp:txXfrm>
    </dsp:sp>
    <dsp:sp modelId="{08178C06-0E5D-458B-9606-48500F7BDCC2}">
      <dsp:nvSpPr>
        <dsp:cNvPr id="0" name=""/>
        <dsp:cNvSpPr/>
      </dsp:nvSpPr>
      <dsp:spPr>
        <a:xfrm>
          <a:off x="6244162" y="380762"/>
          <a:ext cx="2147803" cy="769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4CC65-1536-4DD7-898A-9206316ED9ED}">
      <dsp:nvSpPr>
        <dsp:cNvPr id="0" name=""/>
        <dsp:cNvSpPr/>
      </dsp:nvSpPr>
      <dsp:spPr>
        <a:xfrm>
          <a:off x="6378871" y="508736"/>
          <a:ext cx="2147803" cy="7698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/>
            <a:t>HOSPITALIZADO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/>
            <a:t>ALTA</a:t>
          </a:r>
        </a:p>
      </dsp:txBody>
      <dsp:txXfrm>
        <a:off x="6401420" y="531285"/>
        <a:ext cx="2102705" cy="724767"/>
      </dsp:txXfrm>
    </dsp:sp>
    <dsp:sp modelId="{FB812511-1FF8-4A60-A259-A072E9827506}">
      <dsp:nvSpPr>
        <dsp:cNvPr id="0" name=""/>
        <dsp:cNvSpPr/>
      </dsp:nvSpPr>
      <dsp:spPr>
        <a:xfrm>
          <a:off x="6447242" y="1503229"/>
          <a:ext cx="1741641" cy="769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3A7919-669A-4DD8-861E-E00F22DD7812}">
      <dsp:nvSpPr>
        <dsp:cNvPr id="0" name=""/>
        <dsp:cNvSpPr/>
      </dsp:nvSpPr>
      <dsp:spPr>
        <a:xfrm>
          <a:off x="6581952" y="1631203"/>
          <a:ext cx="1741641" cy="7698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panose="020B0604020202020204" pitchFamily="34" charset="0"/>
              <a:cs typeface="Arial" panose="020B0604020202020204" pitchFamily="34" charset="0"/>
            </a:rPr>
            <a:t>Acompanhamento da UBS</a:t>
          </a:r>
        </a:p>
      </dsp:txBody>
      <dsp:txXfrm>
        <a:off x="6604501" y="1653752"/>
        <a:ext cx="1696543" cy="7247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C1C756-6F3B-0240-9AAF-F6F5813DF8AD}">
      <dsp:nvSpPr>
        <dsp:cNvPr id="0" name=""/>
        <dsp:cNvSpPr/>
      </dsp:nvSpPr>
      <dsp:spPr>
        <a:xfrm>
          <a:off x="5337779" y="656500"/>
          <a:ext cx="792164" cy="2749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483"/>
              </a:lnTo>
              <a:lnTo>
                <a:pt x="792164" y="137483"/>
              </a:lnTo>
              <a:lnTo>
                <a:pt x="792164" y="27496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A8E389-57CB-0D42-9F57-8FC50B1E61C3}">
      <dsp:nvSpPr>
        <dsp:cNvPr id="0" name=""/>
        <dsp:cNvSpPr/>
      </dsp:nvSpPr>
      <dsp:spPr>
        <a:xfrm>
          <a:off x="4931804" y="3744705"/>
          <a:ext cx="91440" cy="6023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2307"/>
              </a:lnTo>
              <a:lnTo>
                <a:pt x="133850" y="602307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4CA03F-F8D4-C848-9566-7DAEB4B1B26E}">
      <dsp:nvSpPr>
        <dsp:cNvPr id="0" name=""/>
        <dsp:cNvSpPr/>
      </dsp:nvSpPr>
      <dsp:spPr>
        <a:xfrm>
          <a:off x="4545614" y="2515796"/>
          <a:ext cx="1129181" cy="2749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483"/>
              </a:lnTo>
              <a:lnTo>
                <a:pt x="1129181" y="137483"/>
              </a:lnTo>
              <a:lnTo>
                <a:pt x="1129181" y="274966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E4993-3179-CC4B-B811-FF6B51C3AF79}">
      <dsp:nvSpPr>
        <dsp:cNvPr id="0" name=""/>
        <dsp:cNvSpPr/>
      </dsp:nvSpPr>
      <dsp:spPr>
        <a:xfrm>
          <a:off x="2849125" y="3445444"/>
          <a:ext cx="196404" cy="602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2307"/>
              </a:lnTo>
              <a:lnTo>
                <a:pt x="196404" y="602307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F495BB-49A3-284D-BE4C-1AF520A2E28B}">
      <dsp:nvSpPr>
        <dsp:cNvPr id="0" name=""/>
        <dsp:cNvSpPr/>
      </dsp:nvSpPr>
      <dsp:spPr>
        <a:xfrm>
          <a:off x="3372870" y="2515796"/>
          <a:ext cx="1172744" cy="274966"/>
        </a:xfrm>
        <a:custGeom>
          <a:avLst/>
          <a:gdLst/>
          <a:ahLst/>
          <a:cxnLst/>
          <a:rect l="0" t="0" r="0" b="0"/>
          <a:pathLst>
            <a:path>
              <a:moveTo>
                <a:pt x="1172744" y="0"/>
              </a:moveTo>
              <a:lnTo>
                <a:pt x="1172744" y="137483"/>
              </a:lnTo>
              <a:lnTo>
                <a:pt x="0" y="137483"/>
              </a:lnTo>
              <a:lnTo>
                <a:pt x="0" y="274966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7ECAB4-D60D-D04F-AEBD-DFF2E0E8E69F}">
      <dsp:nvSpPr>
        <dsp:cNvPr id="0" name=""/>
        <dsp:cNvSpPr/>
      </dsp:nvSpPr>
      <dsp:spPr>
        <a:xfrm>
          <a:off x="4499894" y="1586148"/>
          <a:ext cx="91440" cy="2749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4966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EB0B79-8616-E64D-B161-8AA14BAF0A20}">
      <dsp:nvSpPr>
        <dsp:cNvPr id="0" name=""/>
        <dsp:cNvSpPr/>
      </dsp:nvSpPr>
      <dsp:spPr>
        <a:xfrm>
          <a:off x="4545614" y="656500"/>
          <a:ext cx="792164" cy="274966"/>
        </a:xfrm>
        <a:custGeom>
          <a:avLst/>
          <a:gdLst/>
          <a:ahLst/>
          <a:cxnLst/>
          <a:rect l="0" t="0" r="0" b="0"/>
          <a:pathLst>
            <a:path>
              <a:moveTo>
                <a:pt x="792164" y="0"/>
              </a:moveTo>
              <a:lnTo>
                <a:pt x="792164" y="137483"/>
              </a:lnTo>
              <a:lnTo>
                <a:pt x="0" y="137483"/>
              </a:lnTo>
              <a:lnTo>
                <a:pt x="0" y="27496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577053-D7A1-FB47-8BBA-954A6E7C470A}">
      <dsp:nvSpPr>
        <dsp:cNvPr id="0" name=""/>
        <dsp:cNvSpPr/>
      </dsp:nvSpPr>
      <dsp:spPr>
        <a:xfrm>
          <a:off x="4683098" y="1819"/>
          <a:ext cx="1309363" cy="6546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>
              <a:latin typeface="Arial" charset="0"/>
              <a:ea typeface="Arial" charset="0"/>
              <a:cs typeface="Arial" charset="0"/>
            </a:rPr>
            <a:t>Paciente em casa</a:t>
          </a:r>
        </a:p>
      </dsp:txBody>
      <dsp:txXfrm>
        <a:off x="4683098" y="1819"/>
        <a:ext cx="1309363" cy="654681"/>
      </dsp:txXfrm>
    </dsp:sp>
    <dsp:sp modelId="{DFE6333E-628D-1D4B-BE7F-1F1C622EE14F}">
      <dsp:nvSpPr>
        <dsp:cNvPr id="0" name=""/>
        <dsp:cNvSpPr/>
      </dsp:nvSpPr>
      <dsp:spPr>
        <a:xfrm>
          <a:off x="3890933" y="931467"/>
          <a:ext cx="1309363" cy="6546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>
              <a:latin typeface="Arial" charset="0"/>
              <a:ea typeface="Arial" charset="0"/>
              <a:cs typeface="Arial" charset="0"/>
            </a:rPr>
            <a:t>Sp02&lt; /=93%</a:t>
          </a:r>
        </a:p>
      </dsp:txBody>
      <dsp:txXfrm>
        <a:off x="3890933" y="931467"/>
        <a:ext cx="1309363" cy="654681"/>
      </dsp:txXfrm>
    </dsp:sp>
    <dsp:sp modelId="{2E0D5D95-07CF-0140-A2FD-2B38D805D379}">
      <dsp:nvSpPr>
        <dsp:cNvPr id="0" name=""/>
        <dsp:cNvSpPr/>
      </dsp:nvSpPr>
      <dsp:spPr>
        <a:xfrm>
          <a:off x="3890933" y="1861114"/>
          <a:ext cx="1309363" cy="6546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>
              <a:latin typeface="Arial" charset="0"/>
              <a:ea typeface="Arial" charset="0"/>
              <a:cs typeface="Arial" charset="0"/>
            </a:rPr>
            <a:t>02 cateter nasal 3l/min</a:t>
          </a:r>
        </a:p>
      </dsp:txBody>
      <dsp:txXfrm>
        <a:off x="3890933" y="1861114"/>
        <a:ext cx="1309363" cy="654681"/>
      </dsp:txXfrm>
    </dsp:sp>
    <dsp:sp modelId="{AFC5AFC7-9ACB-0D4A-883D-D11ABF71C877}">
      <dsp:nvSpPr>
        <dsp:cNvPr id="0" name=""/>
        <dsp:cNvSpPr/>
      </dsp:nvSpPr>
      <dsp:spPr>
        <a:xfrm>
          <a:off x="2718189" y="2790762"/>
          <a:ext cx="1309363" cy="6546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>
              <a:latin typeface="Arial" charset="0"/>
              <a:ea typeface="Arial" charset="0"/>
              <a:cs typeface="Arial" charset="0"/>
            </a:rPr>
            <a:t>FR &lt; 24rpm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>
              <a:latin typeface="Arial" charset="0"/>
              <a:ea typeface="Arial" charset="0"/>
              <a:cs typeface="Arial" charset="0"/>
            </a:rPr>
            <a:t>Sp02&gt;93%</a:t>
          </a:r>
        </a:p>
      </dsp:txBody>
      <dsp:txXfrm>
        <a:off x="2718189" y="2790762"/>
        <a:ext cx="1309363" cy="654681"/>
      </dsp:txXfrm>
    </dsp:sp>
    <dsp:sp modelId="{641B79C1-5B5C-AB40-B8C9-60EC58BDEDF7}">
      <dsp:nvSpPr>
        <dsp:cNvPr id="0" name=""/>
        <dsp:cNvSpPr/>
      </dsp:nvSpPr>
      <dsp:spPr>
        <a:xfrm>
          <a:off x="3045529" y="3720410"/>
          <a:ext cx="1309363" cy="6546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>
              <a:latin typeface="Arial" charset="0"/>
              <a:ea typeface="Arial" charset="0"/>
              <a:cs typeface="Arial" charset="0"/>
            </a:rPr>
            <a:t>manter em casa</a:t>
          </a:r>
        </a:p>
      </dsp:txBody>
      <dsp:txXfrm>
        <a:off x="3045529" y="3720410"/>
        <a:ext cx="1309363" cy="654681"/>
      </dsp:txXfrm>
    </dsp:sp>
    <dsp:sp modelId="{D98E9493-2A87-AF45-B1CF-2286C69250E5}">
      <dsp:nvSpPr>
        <dsp:cNvPr id="0" name=""/>
        <dsp:cNvSpPr/>
      </dsp:nvSpPr>
      <dsp:spPr>
        <a:xfrm>
          <a:off x="4803205" y="2790762"/>
          <a:ext cx="1743181" cy="9539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>
              <a:latin typeface="Arial" charset="0"/>
              <a:ea typeface="Arial" charset="0"/>
              <a:cs typeface="Arial" charset="0"/>
            </a:rPr>
            <a:t>&lt; ou=93%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>
              <a:latin typeface="Arial" charset="0"/>
              <a:ea typeface="Arial" charset="0"/>
              <a:cs typeface="Arial" charset="0"/>
            </a:rPr>
            <a:t>Cateter nasal entre 3-5l/min de 02ou mascara com reservatorio até10l/min</a:t>
          </a:r>
        </a:p>
      </dsp:txBody>
      <dsp:txXfrm>
        <a:off x="4803205" y="2790762"/>
        <a:ext cx="1743181" cy="953943"/>
      </dsp:txXfrm>
    </dsp:sp>
    <dsp:sp modelId="{0DF1DCE9-2478-2041-920F-9B96CC77D889}">
      <dsp:nvSpPr>
        <dsp:cNvPr id="0" name=""/>
        <dsp:cNvSpPr/>
      </dsp:nvSpPr>
      <dsp:spPr>
        <a:xfrm>
          <a:off x="5065654" y="4019672"/>
          <a:ext cx="1309363" cy="6546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>
              <a:latin typeface="Arial" charset="0"/>
              <a:ea typeface="Arial" charset="0"/>
              <a:cs typeface="Arial" charset="0"/>
            </a:rPr>
            <a:t>Mantendo  = 93% FR &gt;24rpm/min encaminhar para internamento</a:t>
          </a:r>
        </a:p>
      </dsp:txBody>
      <dsp:txXfrm>
        <a:off x="5065654" y="4019672"/>
        <a:ext cx="1309363" cy="654681"/>
      </dsp:txXfrm>
    </dsp:sp>
    <dsp:sp modelId="{1715E65D-DCE3-2446-8149-DA9088E55667}">
      <dsp:nvSpPr>
        <dsp:cNvPr id="0" name=""/>
        <dsp:cNvSpPr/>
      </dsp:nvSpPr>
      <dsp:spPr>
        <a:xfrm>
          <a:off x="5475262" y="931467"/>
          <a:ext cx="1309363" cy="6546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>
              <a:latin typeface="Arial" charset="0"/>
              <a:ea typeface="Arial" charset="0"/>
              <a:cs typeface="Arial" charset="0"/>
            </a:rPr>
            <a:t>Sem necessida de 02 reavaliar com frequencia</a:t>
          </a:r>
        </a:p>
      </dsp:txBody>
      <dsp:txXfrm>
        <a:off x="5475262" y="931467"/>
        <a:ext cx="1309363" cy="654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0AC9-0C7B-436E-BE8B-E4A256E85009}" type="datetimeFigureOut">
              <a:rPr lang="pt-BR" smtClean="0"/>
              <a:t>30/07/2021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1F47-1CCE-4BF9-91F5-391305A40E7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4810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0AC9-0C7B-436E-BE8B-E4A256E85009}" type="datetimeFigureOut">
              <a:rPr lang="pt-BR" smtClean="0"/>
              <a:t>30/07/2021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1F47-1CCE-4BF9-91F5-391305A40E7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03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0AC9-0C7B-436E-BE8B-E4A256E85009}" type="datetimeFigureOut">
              <a:rPr lang="pt-BR" smtClean="0"/>
              <a:t>30/07/2021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1F47-1CCE-4BF9-91F5-391305A40E7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03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0AC9-0C7B-436E-BE8B-E4A256E85009}" type="datetimeFigureOut">
              <a:rPr lang="pt-BR" smtClean="0"/>
              <a:t>30/07/2021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1F47-1CCE-4BF9-91F5-391305A40E7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22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0AC9-0C7B-436E-BE8B-E4A256E85009}" type="datetimeFigureOut">
              <a:rPr lang="pt-BR" smtClean="0"/>
              <a:t>30/07/2021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1F47-1CCE-4BF9-91F5-391305A40E7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77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0AC9-0C7B-436E-BE8B-E4A256E85009}" type="datetimeFigureOut">
              <a:rPr lang="pt-BR" smtClean="0"/>
              <a:t>30/07/2021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1F47-1CCE-4BF9-91F5-391305A40E7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917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0AC9-0C7B-436E-BE8B-E4A256E85009}" type="datetimeFigureOut">
              <a:rPr lang="pt-BR" smtClean="0"/>
              <a:t>30/07/2021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1F47-1CCE-4BF9-91F5-391305A40E7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16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0AC9-0C7B-436E-BE8B-E4A256E85009}" type="datetimeFigureOut">
              <a:rPr lang="pt-BR" smtClean="0"/>
              <a:t>30/07/2021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1F47-1CCE-4BF9-91F5-391305A40E7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03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0AC9-0C7B-436E-BE8B-E4A256E85009}" type="datetimeFigureOut">
              <a:rPr lang="pt-BR" smtClean="0"/>
              <a:t>30/07/2021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1F47-1CCE-4BF9-91F5-391305A40E7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922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0AC9-0C7B-436E-BE8B-E4A256E85009}" type="datetimeFigureOut">
              <a:rPr lang="pt-BR" smtClean="0"/>
              <a:t>30/07/2021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1F47-1CCE-4BF9-91F5-391305A40E7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14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0AC9-0C7B-436E-BE8B-E4A256E85009}" type="datetimeFigureOut">
              <a:rPr lang="pt-BR" smtClean="0"/>
              <a:t>30/07/2021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1F47-1CCE-4BF9-91F5-391305A40E7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2999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E0AC9-0C7B-436E-BE8B-E4A256E85009}" type="datetimeFigureOut">
              <a:rPr lang="pt-BR" smtClean="0"/>
              <a:t>30/07/2021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11F47-1CCE-4BF9-91F5-391305A40E7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4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6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686F726-454C-4836-B4FA-95FC76516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563" y="511057"/>
            <a:ext cx="9224047" cy="570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8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0BDF2C7-FD9D-4BE0-ABA2-AA6BD64C6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610" y="917298"/>
            <a:ext cx="8930491" cy="502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77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2266121" y="159027"/>
            <a:ext cx="7716547" cy="9541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>
                <a:latin typeface="+mn-lt"/>
                <a:cs typeface="Arial" panose="020B0604020202020204" pitchFamily="34" charset="0"/>
              </a:rPr>
              <a:t>OBJETIVOS</a:t>
            </a:r>
            <a:endParaRPr lang="pt-BR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Espaço Reservado para Conteúdo 6">
            <a:extLst>
              <a:ext uri="{FF2B5EF4-FFF2-40B4-BE49-F238E27FC236}">
                <a16:creationId xmlns:a16="http://schemas.microsoft.com/office/drawing/2014/main" xmlns="" id="{D012B76C-5087-4569-AB55-7C5C878F134B}"/>
              </a:ext>
            </a:extLst>
          </p:cNvPr>
          <p:cNvSpPr txBox="1">
            <a:spLocks/>
          </p:cNvSpPr>
          <p:nvPr/>
        </p:nvSpPr>
        <p:spPr>
          <a:xfrm>
            <a:off x="2779558" y="638295"/>
            <a:ext cx="9231819" cy="58990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1800" b="1" dirty="0">
                <a:cs typeface="Arial" panose="020B0604020202020204" pitchFamily="34" charset="0"/>
              </a:rPr>
              <a:t>Gerais: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 o objetivo de diminuir a saturação de leitos de enfermaria e leitos de UTI o programa acompanhará os pacientes com potencial de complicação, trabalhando na prevenção, através de cuidados individualizado ao paciente COVID (Home </a:t>
            </a:r>
            <a:r>
              <a:rPr lang="pt-BR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Care</a:t>
            </a:r>
            <a:r>
              <a:rPr lang="pt-BR" sz="18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0" indent="0" algn="just">
              <a:buNone/>
            </a:pPr>
            <a:r>
              <a:rPr lang="pt-BR" sz="1800" b="1" dirty="0">
                <a:cs typeface="Arial" panose="020B0604020202020204" pitchFamily="34" charset="0"/>
              </a:rPr>
              <a:t>Específicos:</a:t>
            </a:r>
          </a:p>
          <a:p>
            <a:pPr indent="450215" algn="just">
              <a:lnSpc>
                <a:spcPct val="150000"/>
              </a:lnSpc>
            </a:pPr>
            <a:r>
              <a:rPr lang="pt-BR" sz="1800" dirty="0">
                <a:ea typeface="Calibri" panose="020F0502020204030204" pitchFamily="34" charset="0"/>
                <a:cs typeface="Arial" panose="020B0604020202020204" pitchFamily="34" charset="0"/>
              </a:rPr>
              <a:t>Apesar das posturas tomadas para enfretamento da pandemia:  decretos, ampliações de leitos e o início da vacinação, não tem sido suficiente para conte-la e os números de paciente que vem necessitando de leito hospitalar devido a complicações da doença, vem aumentando e tornando-se necessário outras medidas no intuito de diminuir o fluxo de internamento e ate mesmo dos óbitos.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t-BR" sz="1800" b="1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447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2266121" y="159027"/>
            <a:ext cx="7716547" cy="9541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>
                <a:latin typeface="+mn-lt"/>
                <a:cs typeface="Arial" panose="020B0604020202020204" pitchFamily="34" charset="0"/>
              </a:rPr>
              <a:t>OBJETIVOS</a:t>
            </a:r>
            <a:endParaRPr lang="pt-BR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Espaço Reservado para Conteúdo 6">
            <a:extLst>
              <a:ext uri="{FF2B5EF4-FFF2-40B4-BE49-F238E27FC236}">
                <a16:creationId xmlns:a16="http://schemas.microsoft.com/office/drawing/2014/main" xmlns="" id="{D012B76C-5087-4569-AB55-7C5C878F134B}"/>
              </a:ext>
            </a:extLst>
          </p:cNvPr>
          <p:cNvSpPr txBox="1">
            <a:spLocks/>
          </p:cNvSpPr>
          <p:nvPr/>
        </p:nvSpPr>
        <p:spPr>
          <a:xfrm>
            <a:off x="2779558" y="638295"/>
            <a:ext cx="9231819" cy="58990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1800" b="1" dirty="0">
                <a:cs typeface="Arial" panose="020B0604020202020204" pitchFamily="34" charset="0"/>
              </a:rPr>
              <a:t>Específicos: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Detectar precocemente o paciente que pode complicar, 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Buscar tratamento alternativo com suporte ao paciente no domicilio,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Encontrar uma forma de proteger os contatos domiciliar,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Formar uma equipe de saúde multidisciplinar e retaguarda hospitalar.</a:t>
            </a:r>
          </a:p>
        </p:txBody>
      </p:sp>
    </p:spTree>
    <p:extLst>
      <p:ext uri="{BB962C8B-B14F-4D97-AF65-F5344CB8AC3E}">
        <p14:creationId xmlns:p14="http://schemas.microsoft.com/office/powerpoint/2010/main" val="3957123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F252E8E3-2CED-4EF8-8200-4C91B71526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781012"/>
              </p:ext>
            </p:extLst>
          </p:nvPr>
        </p:nvGraphicFramePr>
        <p:xfrm>
          <a:off x="2427815" y="759354"/>
          <a:ext cx="9594851" cy="4862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569B2E5-E242-4E2A-902A-904A89977ECC}"/>
              </a:ext>
            </a:extLst>
          </p:cNvPr>
          <p:cNvSpPr txBox="1"/>
          <p:nvPr/>
        </p:nvSpPr>
        <p:spPr>
          <a:xfrm>
            <a:off x="1811866" y="5846470"/>
            <a:ext cx="6175022" cy="786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pt-B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*  Monitoramento, auditoria e UPA </a:t>
            </a:r>
            <a:endParaRPr lang="pt-BR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pt-B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** ACS, enfermeira e técnica de enfermagem</a:t>
            </a:r>
            <a:endParaRPr lang="pt-BR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07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9CC9A0A0-A813-4903-9870-CF6145C878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6598377"/>
              </p:ext>
            </p:extLst>
          </p:nvPr>
        </p:nvGraphicFramePr>
        <p:xfrm>
          <a:off x="1862667" y="527912"/>
          <a:ext cx="9562747" cy="577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8484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543701" y="174442"/>
            <a:ext cx="7772868" cy="7942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>
                <a:latin typeface="+mn-lt"/>
                <a:cs typeface="Arial" panose="020B0604020202020204" pitchFamily="34" charset="0"/>
              </a:rPr>
              <a:t>BENEFICIÁRIOS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543701" y="652610"/>
            <a:ext cx="9290490" cy="5827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b="1" dirty="0">
                <a:cs typeface="Arial" panose="020B0604020202020204" pitchFamily="34" charset="0"/>
              </a:rPr>
              <a:t>Diretos: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Paciente no sétimo dia de evolução que tenha as seguintes características: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Idade igual ou superior a 60 anos; 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Gestação; </a:t>
            </a:r>
          </a:p>
          <a:p>
            <a:pPr indent="450215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Cardiopatias graves ou descompensadas (insuficiência cardíaca, infartados, revascularizados, portadores de arritmias, hipertensão arterial sistêmica descompensada); 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Pneumopatias graves ou descompensadas (portadores de </a:t>
            </a:r>
            <a:r>
              <a:rPr lang="pt-BR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Doença</a:t>
            </a: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Pulmonar Obstrutiva Crônica – DPOC ou asma </a:t>
            </a:r>
            <a:r>
              <a:rPr lang="pt-BR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moderafa</a:t>
            </a: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/grave)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Imunodepressão</a:t>
            </a: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endParaRPr lang="pt-BR" sz="1800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a typeface="Calibri" panose="020F0502020204030204" pitchFamily="34" charset="0"/>
                <a:cs typeface="Arial" panose="020B0604020202020204" pitchFamily="34" charset="0"/>
              </a:rPr>
              <a:t>Doença renal crônica em estágio avençado (graus 3, 4 e 5); 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a typeface="Calibri" panose="020F0502020204030204" pitchFamily="34" charset="0"/>
                <a:cs typeface="Arial" panose="020B0604020202020204" pitchFamily="34" charset="0"/>
              </a:rPr>
              <a:t>Doença hepática em estágio avençado; 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a typeface="Calibri" panose="020F0502020204030204" pitchFamily="34" charset="0"/>
                <a:cs typeface="Arial" panose="020B0604020202020204" pitchFamily="34" charset="0"/>
              </a:rPr>
              <a:t>Diabetes conforme juízo clínico; 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a typeface="Calibri" panose="020F0502020204030204" pitchFamily="34" charset="0"/>
                <a:cs typeface="Arial" panose="020B0604020202020204" pitchFamily="34" charset="0"/>
              </a:rPr>
              <a:t>Obesidade (IMC ≥40);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a typeface="Calibri" panose="020F0502020204030204" pitchFamily="34" charset="0"/>
                <a:cs typeface="Arial" panose="020B0604020202020204" pitchFamily="34" charset="0"/>
              </a:rPr>
              <a:t>Não vacinados;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a typeface="Calibri" panose="020F0502020204030204" pitchFamily="34" charset="0"/>
                <a:cs typeface="Arial" panose="020B0604020202020204" pitchFamily="34" charset="0"/>
              </a:rPr>
              <a:t>Pacientes com casos estratificado como moderado e grave na família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a typeface="Calibri" panose="020F0502020204030204" pitchFamily="34" charset="0"/>
                <a:cs typeface="Arial" panose="020B0604020202020204" pitchFamily="34" charset="0"/>
              </a:rPr>
              <a:t>Perda de familiar (direto) por COVID;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a typeface="Calibri" panose="020F0502020204030204" pitchFamily="34" charset="0"/>
                <a:cs typeface="Arial" panose="020B0604020202020204" pitchFamily="34" charset="0"/>
              </a:rPr>
              <a:t>Classificado como risco moderado e grave mesmo vacinados;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a typeface="Calibri" panose="020F0502020204030204" pitchFamily="34" charset="0"/>
                <a:cs typeface="Arial" panose="020B0604020202020204" pitchFamily="34" charset="0"/>
              </a:rPr>
              <a:t>Saturação em ar ambiente =93 &lt; 95%;</a:t>
            </a:r>
            <a:r>
              <a:rPr lang="pt-BR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</a:t>
            </a:r>
            <a:endParaRPr lang="pt-BR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9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543701" y="174442"/>
            <a:ext cx="7772868" cy="7942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>
                <a:latin typeface="+mn-lt"/>
                <a:cs typeface="Arial" panose="020B0604020202020204" pitchFamily="34" charset="0"/>
              </a:rPr>
              <a:t>BENEFICIÁRIOS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543701" y="652610"/>
            <a:ext cx="7772870" cy="59204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800" b="1" dirty="0">
              <a:cs typeface="Arial" panose="020B0604020202020204" pitchFamily="34" charset="0"/>
            </a:endParaRP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Temp</a:t>
            </a: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&gt; 37,8 persistente, na ausência de termômetro calafrio e sensação de frio fora do habitual;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Paciente de faixa etária de 40 a 59 anos;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Paciente de sexo masculino, calvo e com pelos em excesso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1800" b="1" dirty="0"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1800" b="1" dirty="0">
                <a:cs typeface="Arial" panose="020B0604020202020204" pitchFamily="34" charset="0"/>
              </a:rPr>
              <a:t>Indiretos: Comunidade em geral.</a:t>
            </a:r>
          </a:p>
        </p:txBody>
      </p:sp>
    </p:spTree>
    <p:extLst>
      <p:ext uri="{BB962C8B-B14F-4D97-AF65-F5344CB8AC3E}">
        <p14:creationId xmlns:p14="http://schemas.microsoft.com/office/powerpoint/2010/main" val="1982463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8F5B316-1298-44FB-B6B1-1F3228B23D7A}"/>
              </a:ext>
            </a:extLst>
          </p:cNvPr>
          <p:cNvSpPr txBox="1"/>
          <p:nvPr/>
        </p:nvSpPr>
        <p:spPr>
          <a:xfrm>
            <a:off x="2779384" y="140446"/>
            <a:ext cx="8842772" cy="769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b="1" dirty="0" smtClean="0">
              <a:cs typeface="Arial" panose="020B0604020202020204" pitchFamily="34" charset="0"/>
            </a:endParaRPr>
          </a:p>
          <a:p>
            <a:pPr algn="ctr"/>
            <a:endParaRPr lang="pt-BR" b="1" dirty="0">
              <a:cs typeface="Arial" panose="020B0604020202020204" pitchFamily="34" charset="0"/>
            </a:endParaRPr>
          </a:p>
          <a:p>
            <a:pPr algn="ctr"/>
            <a:r>
              <a:rPr lang="pt-BR" b="1" dirty="0" smtClean="0">
                <a:cs typeface="Arial" panose="020B0604020202020204" pitchFamily="34" charset="0"/>
              </a:rPr>
              <a:t>ORIENTAÇÕES </a:t>
            </a:r>
            <a:r>
              <a:rPr lang="pt-BR" b="1" dirty="0">
                <a:cs typeface="Arial" panose="020B0604020202020204" pitchFamily="34" charset="0"/>
              </a:rPr>
              <a:t>A PACIETE EM ACOMPANHAENTO DOMICILAR</a:t>
            </a:r>
          </a:p>
          <a:p>
            <a:endParaRPr lang="pt-BR" b="1" dirty="0"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dirty="0">
                <a:cs typeface="Arial" panose="020B0604020202020204" pitchFamily="34" charset="0"/>
              </a:rPr>
              <a:t> </a:t>
            </a:r>
            <a:r>
              <a:rPr lang="pt-B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Procurar dormir de bruços ou de lado apoiando uma almofada ou travesseiro nas costas;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Ao sentar procurar colocar uma almofada entre as costas e o encosto da cadeira ou sofá;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Ao medir a oximetria: que não seja após qualquer esforço (refeições, banho, etc..) e não medi-la com tanta frequência e sim segundo a indicação do profissional</a:t>
            </a:r>
            <a:r>
              <a:rPr lang="pt-B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569595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ea typeface="Calibri" panose="020F0502020204030204" pitchFamily="34" charset="0"/>
                <a:cs typeface="Arial" panose="020B0604020202020204" pitchFamily="34" charset="0"/>
              </a:rPr>
              <a:t>Higienização das mãos com agua e sabão o álcool em gel;</a:t>
            </a:r>
          </a:p>
          <a:p>
            <a:pPr marL="569595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ea typeface="Calibri" panose="020F0502020204030204" pitchFamily="34" charset="0"/>
                <a:cs typeface="Arial" panose="020B0604020202020204" pitchFamily="34" charset="0"/>
              </a:rPr>
              <a:t>Uso </a:t>
            </a:r>
            <a:r>
              <a:rPr lang="pt-BR" dirty="0">
                <a:ea typeface="Calibri" panose="020F0502020204030204" pitchFamily="34" charset="0"/>
                <a:cs typeface="Arial" panose="020B0604020202020204" pitchFamily="34" charset="0"/>
              </a:rPr>
              <a:t>de mascara quando tiver no mesmo ambiente que outra pessoa da família;</a:t>
            </a:r>
          </a:p>
          <a:p>
            <a:pPr marL="569595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ea typeface="Calibri" panose="020F0502020204030204" pitchFamily="34" charset="0"/>
                <a:cs typeface="Arial" panose="020B0604020202020204" pitchFamily="34" charset="0"/>
              </a:rPr>
              <a:t>Se </a:t>
            </a:r>
            <a:r>
              <a:rPr lang="pt-BR" dirty="0">
                <a:ea typeface="Calibri" panose="020F0502020204030204" pitchFamily="34" charset="0"/>
                <a:cs typeface="Arial" panose="020B0604020202020204" pitchFamily="34" charset="0"/>
              </a:rPr>
              <a:t>possível tomar  sol por 30 min ou 1 </a:t>
            </a:r>
            <a:r>
              <a:rPr lang="pt-BR" dirty="0" err="1"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pt-BR" dirty="0">
                <a:ea typeface="Calibri" panose="020F0502020204030204" pitchFamily="34" charset="0"/>
                <a:cs typeface="Arial" panose="020B0604020202020204" pitchFamily="34" charset="0"/>
              </a:rPr>
              <a:t> pela manha se </a:t>
            </a:r>
            <a:r>
              <a:rPr lang="pt-BR" dirty="0" err="1">
                <a:ea typeface="Calibri" panose="020F0502020204030204" pitchFamily="34" charset="0"/>
                <a:cs typeface="Arial" panose="020B0604020202020204" pitchFamily="34" charset="0"/>
              </a:rPr>
              <a:t>possivel</a:t>
            </a:r>
            <a:r>
              <a:rPr lang="pt-BR" dirty="0"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569595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ea typeface="Calibri" panose="020F0502020204030204" pitchFamily="34" charset="0"/>
                <a:cs typeface="Arial" panose="020B0604020202020204" pitchFamily="34" charset="0"/>
              </a:rPr>
              <a:t>Exercícios </a:t>
            </a:r>
            <a:r>
              <a:rPr lang="pt-BR" dirty="0">
                <a:ea typeface="Calibri" panose="020F0502020204030204" pitchFamily="34" charset="0"/>
                <a:cs typeface="Arial" panose="020B0604020202020204" pitchFamily="34" charset="0"/>
              </a:rPr>
              <a:t>respiratórios segundo orientação. </a:t>
            </a:r>
          </a:p>
          <a:p>
            <a:pPr marL="569595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ea typeface="Calibri" panose="020F0502020204030204" pitchFamily="34" charset="0"/>
                <a:cs typeface="Arial" panose="020B0604020202020204" pitchFamily="34" charset="0"/>
              </a:rPr>
              <a:t>Na </a:t>
            </a:r>
            <a:r>
              <a:rPr lang="pt-BR" dirty="0">
                <a:ea typeface="Calibri" panose="020F0502020204030204" pitchFamily="34" charset="0"/>
                <a:cs typeface="Arial" panose="020B0604020202020204" pitchFamily="34" charset="0"/>
              </a:rPr>
              <a:t>intercorrências até as 19hs ligar para (45) 991264039 , depois deste horário ligar 192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endParaRPr lang="pt-B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006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BCB701D-43ED-4CC1-8441-E33347EC7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184" y="264147"/>
            <a:ext cx="4084674" cy="49381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224CE20-B50A-40B5-AF20-DC74BA80D71D}"/>
              </a:ext>
            </a:extLst>
          </p:cNvPr>
          <p:cNvSpPr txBox="1"/>
          <p:nvPr/>
        </p:nvSpPr>
        <p:spPr>
          <a:xfrm>
            <a:off x="3047999" y="987445"/>
            <a:ext cx="8587409" cy="5216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charset="2"/>
              <a:buChar char="Ø"/>
            </a:pPr>
            <a:r>
              <a:rPr lang="pt-BR" dirty="0" err="1">
                <a:ea typeface="Calibri" charset="0"/>
              </a:rPr>
              <a:t>Teleconsulta</a:t>
            </a:r>
            <a:endParaRPr lang="pt-BR" dirty="0">
              <a:ea typeface="Calibri" charset="0"/>
            </a:endParaRPr>
          </a:p>
          <a:p>
            <a:pPr marL="285750" lvl="0" indent="-285750">
              <a:lnSpc>
                <a:spcPct val="150000"/>
              </a:lnSpc>
              <a:buFont typeface="Wingdings" charset="2"/>
              <a:buChar char="Ø"/>
            </a:pPr>
            <a:r>
              <a:rPr lang="pt-BR" dirty="0">
                <a:ea typeface="Calibri" charset="0"/>
              </a:rPr>
              <a:t>Registrar atendimento no prontuário;</a:t>
            </a:r>
          </a:p>
          <a:p>
            <a:pPr marL="285750" lvl="0" indent="-285750">
              <a:lnSpc>
                <a:spcPct val="150000"/>
              </a:lnSpc>
              <a:buFont typeface="Wingdings" charset="2"/>
              <a:buChar char="Ø"/>
            </a:pPr>
            <a:r>
              <a:rPr lang="pt-BR" dirty="0">
                <a:ea typeface="Calibri" charset="0"/>
              </a:rPr>
              <a:t>Aferir saturação ,oximetria 3x/dia(enviar imagem) ;</a:t>
            </a:r>
          </a:p>
          <a:p>
            <a:pPr marL="285750" lvl="0" indent="-285750">
              <a:lnSpc>
                <a:spcPct val="150000"/>
              </a:lnSpc>
              <a:buFont typeface="Wingdings" charset="2"/>
              <a:buChar char="Ø"/>
            </a:pPr>
            <a:r>
              <a:rPr lang="pt-BR" dirty="0">
                <a:ea typeface="Calibri" charset="0"/>
              </a:rPr>
              <a:t>Termo de consentimento esclarecido;</a:t>
            </a:r>
          </a:p>
          <a:p>
            <a:pPr marL="285750" lvl="0" indent="-285750">
              <a:buFont typeface="Wingdings" charset="2"/>
              <a:buChar char="Ø"/>
            </a:pPr>
            <a:r>
              <a:rPr lang="pt-BR" dirty="0">
                <a:ea typeface="Arial" charset="0"/>
                <a:cs typeface="Arial" charset="0"/>
              </a:rPr>
              <a:t>Terapêutica </a:t>
            </a:r>
          </a:p>
          <a:p>
            <a:pPr lvl="0"/>
            <a:r>
              <a:rPr lang="pt-BR" dirty="0">
                <a:ea typeface="Arial" charset="0"/>
                <a:cs typeface="Arial" charset="0"/>
              </a:rPr>
              <a:t>Antibiótico terapia: dependendo dos exames</a:t>
            </a:r>
          </a:p>
          <a:p>
            <a:r>
              <a:rPr lang="pt-BR" dirty="0">
                <a:ea typeface="Arial" charset="0"/>
                <a:cs typeface="Arial" charset="0"/>
              </a:rPr>
              <a:t>                  </a:t>
            </a:r>
            <a:r>
              <a:rPr lang="pt-BR" dirty="0" err="1">
                <a:ea typeface="Arial" charset="0"/>
                <a:cs typeface="Arial" charset="0"/>
              </a:rPr>
              <a:t>Levofloxacina</a:t>
            </a:r>
            <a:endParaRPr lang="pt-BR" dirty="0">
              <a:ea typeface="Arial" charset="0"/>
              <a:cs typeface="Arial" charset="0"/>
            </a:endParaRPr>
          </a:p>
          <a:p>
            <a:r>
              <a:rPr lang="pt-BR" dirty="0">
                <a:ea typeface="Arial" charset="0"/>
                <a:cs typeface="Arial" charset="0"/>
              </a:rPr>
              <a:t>                  </a:t>
            </a:r>
            <a:r>
              <a:rPr lang="pt-BR" dirty="0" err="1">
                <a:ea typeface="Arial" charset="0"/>
                <a:cs typeface="Arial" charset="0"/>
              </a:rPr>
              <a:t>Ceftriaxona</a:t>
            </a:r>
            <a:r>
              <a:rPr lang="pt-BR" dirty="0">
                <a:ea typeface="Arial" charset="0"/>
                <a:cs typeface="Arial" charset="0"/>
              </a:rPr>
              <a:t> </a:t>
            </a:r>
          </a:p>
          <a:p>
            <a:pPr lvl="0"/>
            <a:r>
              <a:rPr lang="pt-BR" dirty="0">
                <a:ea typeface="Arial" charset="0"/>
                <a:cs typeface="Arial" charset="0"/>
              </a:rPr>
              <a:t>Hidratação venosa se for necessário;</a:t>
            </a:r>
          </a:p>
          <a:p>
            <a:pPr lvl="0"/>
            <a:r>
              <a:rPr lang="pt-BR" dirty="0">
                <a:ea typeface="Arial" charset="0"/>
                <a:cs typeface="Arial" charset="0"/>
              </a:rPr>
              <a:t>Complexo vitamina B </a:t>
            </a:r>
            <a:r>
              <a:rPr lang="pt-BR" dirty="0" err="1">
                <a:ea typeface="Arial" charset="0"/>
                <a:cs typeface="Arial" charset="0"/>
              </a:rPr>
              <a:t>vit</a:t>
            </a:r>
            <a:r>
              <a:rPr lang="pt-BR" dirty="0">
                <a:ea typeface="Arial" charset="0"/>
                <a:cs typeface="Arial" charset="0"/>
              </a:rPr>
              <a:t> C</a:t>
            </a:r>
            <a:r>
              <a:rPr lang="pt-BR" dirty="0" smtClean="0">
                <a:ea typeface="Arial" charset="0"/>
                <a:cs typeface="Arial" charset="0"/>
              </a:rPr>
              <a:t>,</a:t>
            </a:r>
          </a:p>
          <a:p>
            <a:pPr lvl="0"/>
            <a:r>
              <a:rPr lang="pt-BR" dirty="0" err="1">
                <a:ea typeface="Arial" charset="0"/>
                <a:cs typeface="Arial" charset="0"/>
              </a:rPr>
              <a:t>Dexametasona</a:t>
            </a:r>
            <a:r>
              <a:rPr lang="pt-BR" dirty="0">
                <a:ea typeface="Arial" charset="0"/>
                <a:cs typeface="Arial" charset="0"/>
              </a:rPr>
              <a:t> EV ou VO segundo indicação medica;</a:t>
            </a:r>
          </a:p>
          <a:p>
            <a:pPr lvl="0"/>
            <a:r>
              <a:rPr lang="pt-BR" dirty="0">
                <a:ea typeface="Arial" charset="0"/>
                <a:cs typeface="Arial" charset="0"/>
              </a:rPr>
              <a:t>Nebulização, </a:t>
            </a:r>
          </a:p>
          <a:p>
            <a:pPr lvl="0"/>
            <a:r>
              <a:rPr lang="pt-BR" dirty="0" err="1">
                <a:ea typeface="Arial" charset="0"/>
                <a:cs typeface="Arial" charset="0"/>
              </a:rPr>
              <a:t>Dexacloferinamida</a:t>
            </a:r>
            <a:r>
              <a:rPr lang="pt-BR" dirty="0">
                <a:ea typeface="Arial" charset="0"/>
                <a:cs typeface="Arial" charset="0"/>
              </a:rPr>
              <a:t>;</a:t>
            </a:r>
          </a:p>
          <a:p>
            <a:pPr lvl="0"/>
            <a:r>
              <a:rPr lang="pt-BR" dirty="0">
                <a:ea typeface="Arial" charset="0"/>
                <a:cs typeface="Arial" charset="0"/>
              </a:rPr>
              <a:t>Antitérmico VO ou EV.</a:t>
            </a:r>
          </a:p>
          <a:p>
            <a:pPr lvl="0"/>
            <a:endParaRPr lang="pt-BR" dirty="0">
              <a:ea typeface="Arial" charset="0"/>
              <a:cs typeface="Arial" charset="0"/>
            </a:endParaRPr>
          </a:p>
          <a:p>
            <a:pPr lvl="0">
              <a:lnSpc>
                <a:spcPct val="150000"/>
              </a:lnSpc>
            </a:pPr>
            <a:r>
              <a:rPr lang="pt-BR" dirty="0">
                <a:latin typeface="Arial" charset="0"/>
                <a:ea typeface="Calibri" charset="0"/>
              </a:rPr>
              <a:t>          </a:t>
            </a:r>
            <a:endParaRPr lang="pt-BR" dirty="0"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353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2CC9B39-BE7B-4710-8B18-750C2E29965C}"/>
              </a:ext>
            </a:extLst>
          </p:cNvPr>
          <p:cNvSpPr txBox="1"/>
          <p:nvPr/>
        </p:nvSpPr>
        <p:spPr>
          <a:xfrm>
            <a:off x="3200401" y="893299"/>
            <a:ext cx="61887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Município:</a:t>
            </a:r>
            <a:r>
              <a:rPr lang="pt-BR" dirty="0"/>
              <a:t> Medianeira</a:t>
            </a:r>
          </a:p>
          <a:p>
            <a:r>
              <a:rPr lang="pt-BR" b="1" dirty="0"/>
              <a:t>Título do Projeto: </a:t>
            </a:r>
            <a:r>
              <a:rPr lang="pt-BR" dirty="0"/>
              <a:t> Assistência em casa ao paciente COVID </a:t>
            </a:r>
            <a:r>
              <a:rPr lang="pt-BR" i="1" dirty="0"/>
              <a:t>(Home </a:t>
            </a:r>
            <a:r>
              <a:rPr lang="pt-BR" i="1" dirty="0" err="1"/>
              <a:t>Care</a:t>
            </a:r>
            <a:r>
              <a:rPr lang="pt-BR" i="1" dirty="0"/>
              <a:t> – COVID)</a:t>
            </a:r>
            <a:endParaRPr lang="pt-BR" dirty="0"/>
          </a:p>
          <a:p>
            <a:r>
              <a:rPr lang="pt-BR" b="1" dirty="0"/>
              <a:t>Secretaria: </a:t>
            </a:r>
            <a:r>
              <a:rPr lang="pt-BR" dirty="0"/>
              <a:t>Municipal de Saúde</a:t>
            </a:r>
          </a:p>
          <a:p>
            <a:r>
              <a:rPr lang="pt-BR" b="1" dirty="0"/>
              <a:t>Responsável pelo Projeto:</a:t>
            </a:r>
            <a:r>
              <a:rPr lang="pt-BR" dirty="0"/>
              <a:t> </a:t>
            </a:r>
            <a:r>
              <a:rPr lang="pt-BR" dirty="0" err="1"/>
              <a:t>Dra</a:t>
            </a:r>
            <a:r>
              <a:rPr lang="pt-BR" dirty="0"/>
              <a:t> Jacilene de Souza Costa (CRM PR 10695)</a:t>
            </a:r>
          </a:p>
          <a:p>
            <a:r>
              <a:rPr lang="pt-BR" dirty="0"/>
              <a:t/>
            </a:r>
            <a:br>
              <a:rPr lang="pt-BR" dirty="0"/>
            </a:b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286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224CE20-B50A-40B5-AF20-DC74BA80D71D}"/>
              </a:ext>
            </a:extLst>
          </p:cNvPr>
          <p:cNvSpPr txBox="1"/>
          <p:nvPr/>
        </p:nvSpPr>
        <p:spPr>
          <a:xfrm>
            <a:off x="3047999" y="987445"/>
            <a:ext cx="8587409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pt-BR" sz="2800" dirty="0"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pt-BR" dirty="0">
                <a:ea typeface="Arial" charset="0"/>
                <a:cs typeface="Arial" charset="0"/>
              </a:rPr>
              <a:t>Dexametasona EV ou VO segundo indicação medica;</a:t>
            </a:r>
          </a:p>
          <a:p>
            <a:pPr lvl="0"/>
            <a:r>
              <a:rPr lang="pt-BR" dirty="0">
                <a:ea typeface="Arial" charset="0"/>
                <a:cs typeface="Arial" charset="0"/>
              </a:rPr>
              <a:t>Nebulização, </a:t>
            </a:r>
          </a:p>
          <a:p>
            <a:pPr lvl="0"/>
            <a:r>
              <a:rPr lang="pt-BR" dirty="0" err="1">
                <a:ea typeface="Arial" charset="0"/>
                <a:cs typeface="Arial" charset="0"/>
              </a:rPr>
              <a:t>Dexacloferinamida</a:t>
            </a:r>
            <a:r>
              <a:rPr lang="pt-BR" dirty="0">
                <a:ea typeface="Arial" charset="0"/>
                <a:cs typeface="Arial" charset="0"/>
              </a:rPr>
              <a:t>;</a:t>
            </a:r>
          </a:p>
          <a:p>
            <a:pPr lvl="0"/>
            <a:r>
              <a:rPr lang="pt-BR" dirty="0">
                <a:ea typeface="Arial" charset="0"/>
                <a:cs typeface="Arial" charset="0"/>
              </a:rPr>
              <a:t>Antitérmico VO ou EV.</a:t>
            </a:r>
          </a:p>
          <a:p>
            <a:pPr lvl="0">
              <a:lnSpc>
                <a:spcPct val="150000"/>
              </a:lnSpc>
            </a:pPr>
            <a:r>
              <a:rPr lang="pt-BR" dirty="0">
                <a:latin typeface="Arial" charset="0"/>
                <a:ea typeface="Calibri" charset="0"/>
              </a:rPr>
              <a:t>           </a:t>
            </a:r>
            <a:endParaRPr lang="pt-BR" dirty="0"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50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23BC4BBF-61A1-42BA-85FA-94D3D0D17B7A}"/>
              </a:ext>
            </a:extLst>
          </p:cNvPr>
          <p:cNvSpPr txBox="1"/>
          <p:nvPr/>
        </p:nvSpPr>
        <p:spPr>
          <a:xfrm>
            <a:off x="3332923" y="1499723"/>
            <a:ext cx="757361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 smtClean="0">
              <a:ea typeface="Arial" charset="0"/>
              <a:cs typeface="Arial" charset="0"/>
            </a:endParaRPr>
          </a:p>
          <a:p>
            <a:r>
              <a:rPr lang="pt-BR" dirty="0" smtClean="0">
                <a:ea typeface="Arial" charset="0"/>
                <a:cs typeface="Arial" charset="0"/>
              </a:rPr>
              <a:t>Hemograma </a:t>
            </a:r>
            <a:r>
              <a:rPr lang="pt-BR" dirty="0">
                <a:ea typeface="Arial" charset="0"/>
                <a:cs typeface="Arial" charset="0"/>
              </a:rPr>
              <a:t>completo, </a:t>
            </a:r>
          </a:p>
          <a:p>
            <a:r>
              <a:rPr lang="pt-BR" dirty="0">
                <a:ea typeface="Arial" charset="0"/>
                <a:cs typeface="Arial" charset="0"/>
              </a:rPr>
              <a:t>PCR, </a:t>
            </a:r>
          </a:p>
          <a:p>
            <a:r>
              <a:rPr lang="pt-BR" dirty="0">
                <a:ea typeface="Arial" charset="0"/>
                <a:cs typeface="Arial" charset="0"/>
              </a:rPr>
              <a:t>TGO e TGP, </a:t>
            </a:r>
          </a:p>
          <a:p>
            <a:r>
              <a:rPr lang="pt-BR" dirty="0">
                <a:ea typeface="Arial" charset="0"/>
                <a:cs typeface="Arial" charset="0"/>
              </a:rPr>
              <a:t>Ureia e creatinina,</a:t>
            </a:r>
          </a:p>
          <a:p>
            <a:r>
              <a:rPr lang="pt-BR" dirty="0">
                <a:ea typeface="Arial" charset="0"/>
                <a:cs typeface="Arial" charset="0"/>
              </a:rPr>
              <a:t>D- dímero e Tomografia, se for necessário</a:t>
            </a:r>
            <a:r>
              <a:rPr lang="pt-BR" sz="2800" dirty="0">
                <a:latin typeface="Arial" charset="0"/>
                <a:ea typeface="Arial" charset="0"/>
                <a:cs typeface="Arial" charset="0"/>
              </a:rPr>
              <a:t>.</a:t>
            </a:r>
            <a:endParaRPr lang="pt-BR" sz="28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F69BA48-255E-4679-9AA6-92E2BF77D39A}"/>
              </a:ext>
            </a:extLst>
          </p:cNvPr>
          <p:cNvSpPr txBox="1"/>
          <p:nvPr/>
        </p:nvSpPr>
        <p:spPr>
          <a:xfrm>
            <a:off x="3591339" y="690411"/>
            <a:ext cx="5546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dirty="0" smtClean="0">
              <a:cs typeface="Arial" panose="020B0604020202020204" pitchFamily="34" charset="0"/>
            </a:endParaRPr>
          </a:p>
          <a:p>
            <a:pPr algn="ctr"/>
            <a:r>
              <a:rPr lang="pt-BR" dirty="0" smtClean="0">
                <a:cs typeface="Arial" panose="020B0604020202020204" pitchFamily="34" charset="0"/>
              </a:rPr>
              <a:t>Exames </a:t>
            </a:r>
            <a:r>
              <a:rPr lang="pt-BR" dirty="0">
                <a:cs typeface="Arial" panose="020B0604020202020204" pitchFamily="34" charset="0"/>
              </a:rPr>
              <a:t>básicos</a:t>
            </a:r>
          </a:p>
        </p:txBody>
      </p:sp>
    </p:spTree>
    <p:extLst>
      <p:ext uri="{BB962C8B-B14F-4D97-AF65-F5344CB8AC3E}">
        <p14:creationId xmlns:p14="http://schemas.microsoft.com/office/powerpoint/2010/main" val="1551166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AC5D4E1-EC50-4B15-ABCE-BF86C7B8E02F}"/>
              </a:ext>
            </a:extLst>
          </p:cNvPr>
          <p:cNvSpPr txBox="1"/>
          <p:nvPr/>
        </p:nvSpPr>
        <p:spPr>
          <a:xfrm>
            <a:off x="3842795" y="544010"/>
            <a:ext cx="564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MANEJO CLINICO EM ENFERMARIA DO USO DE 02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60AC91D7-550D-46F7-90A5-C7D8D624B2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0505232"/>
              </p:ext>
            </p:extLst>
          </p:nvPr>
        </p:nvGraphicFramePr>
        <p:xfrm>
          <a:off x="1527858" y="1446835"/>
          <a:ext cx="9502815" cy="4676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21FC13E-0CEF-4D24-B0C0-438194A262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0544" y="6528474"/>
            <a:ext cx="1481456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153E8A4-2839-4026-8FEF-02F782B06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691" y="190772"/>
            <a:ext cx="4202447" cy="349854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C616FA0-6792-49AB-A8C8-7B4F9BE4F0E0}"/>
              </a:ext>
            </a:extLst>
          </p:cNvPr>
          <p:cNvSpPr txBox="1"/>
          <p:nvPr/>
        </p:nvSpPr>
        <p:spPr>
          <a:xfrm>
            <a:off x="4799050" y="3565832"/>
            <a:ext cx="4333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Parte da Equipe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1E22D72-E0A3-497C-BFA1-23535966C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780" y="3750497"/>
            <a:ext cx="4224089" cy="31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95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75DD0232-72CC-422C-95E5-B8EB1A7B5C5C}"/>
              </a:ext>
            </a:extLst>
          </p:cNvPr>
          <p:cNvSpPr txBox="1"/>
          <p:nvPr/>
        </p:nvSpPr>
        <p:spPr>
          <a:xfrm>
            <a:off x="8216348" y="6456057"/>
            <a:ext cx="2541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1EC66D52-DEB7-4CE3-80A2-A2F417706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79" y="1238285"/>
            <a:ext cx="9499031" cy="438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65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724BA22-2F74-4DDE-AE5D-5FCFAA52F4E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06" y="106017"/>
            <a:ext cx="3532224" cy="675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F95EB667-FEAE-4849-BA00-F7188670B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330" y="3472857"/>
            <a:ext cx="723779" cy="290760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xmlns="" id="{07E53B45-3B00-4716-9EE3-5EA0B30E362F}"/>
              </a:ext>
            </a:extLst>
          </p:cNvPr>
          <p:cNvSpPr/>
          <p:nvPr/>
        </p:nvSpPr>
        <p:spPr>
          <a:xfrm>
            <a:off x="1895061" y="3572124"/>
            <a:ext cx="738549" cy="191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EB35FC36-6627-43B1-ABE7-14B6826AC1CB}"/>
              </a:ext>
            </a:extLst>
          </p:cNvPr>
          <p:cNvSpPr txBox="1"/>
          <p:nvPr/>
        </p:nvSpPr>
        <p:spPr>
          <a:xfrm>
            <a:off x="1785520" y="3285876"/>
            <a:ext cx="963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BAIRRO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2606C016-4C43-416A-A2E8-B9E773A51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232" y="0"/>
            <a:ext cx="3858768" cy="6858000"/>
          </a:xfrm>
          <a:prstGeom prst="rect">
            <a:avLst/>
          </a:prstGeom>
        </p:spPr>
      </p:pic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xmlns="" id="{0C3396CA-5953-43FE-A8E2-F5C840A53AA1}"/>
              </a:ext>
            </a:extLst>
          </p:cNvPr>
          <p:cNvSpPr/>
          <p:nvPr/>
        </p:nvSpPr>
        <p:spPr>
          <a:xfrm>
            <a:off x="7500730" y="1391477"/>
            <a:ext cx="832502" cy="198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5987E6AA-D6AA-4A2F-9108-4EDD427EBB2A}"/>
              </a:ext>
            </a:extLst>
          </p:cNvPr>
          <p:cNvSpPr txBox="1"/>
          <p:nvPr/>
        </p:nvSpPr>
        <p:spPr>
          <a:xfrm>
            <a:off x="7376022" y="1022146"/>
            <a:ext cx="957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CENTRO</a:t>
            </a:r>
          </a:p>
        </p:txBody>
      </p:sp>
    </p:spTree>
    <p:extLst>
      <p:ext uri="{BB962C8B-B14F-4D97-AF65-F5344CB8AC3E}">
        <p14:creationId xmlns:p14="http://schemas.microsoft.com/office/powerpoint/2010/main" val="4267193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78B4AE0-393C-43D4-9F5D-ADA2CE90A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371" y="159025"/>
            <a:ext cx="2876097" cy="51130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47356B9-50BB-4613-80C2-0FA3E54E8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685" y="72408"/>
            <a:ext cx="6529387" cy="367278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7F6C0686-25DC-4042-9BA2-80A9A49A0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693" y="3816857"/>
            <a:ext cx="5663307" cy="29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94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5B0ECD3-2DE3-4313-8B53-62EB0F404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258" y="511057"/>
            <a:ext cx="9246742" cy="600901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68D8636-A311-43D0-ADE3-7E5B7A1D6DF4}"/>
              </a:ext>
            </a:extLst>
          </p:cNvPr>
          <p:cNvSpPr txBox="1"/>
          <p:nvPr/>
        </p:nvSpPr>
        <p:spPr>
          <a:xfrm>
            <a:off x="6957391" y="2752851"/>
            <a:ext cx="2600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Rio Javali</a:t>
            </a:r>
          </a:p>
          <a:p>
            <a:r>
              <a:rPr lang="pt-BR" dirty="0"/>
              <a:t>Zona rural</a:t>
            </a:r>
          </a:p>
        </p:txBody>
      </p:sp>
    </p:spTree>
    <p:extLst>
      <p:ext uri="{BB962C8B-B14F-4D97-AF65-F5344CB8AC3E}">
        <p14:creationId xmlns:p14="http://schemas.microsoft.com/office/powerpoint/2010/main" val="2915322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206890" y="497970"/>
            <a:ext cx="7773338" cy="7920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RESULTADOS ALCANÇADOS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729132" y="1007921"/>
            <a:ext cx="9298744" cy="56742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pt-BR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D73A628-7A69-413A-A1EC-5A6740E2B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32" y="1410190"/>
            <a:ext cx="9298744" cy="475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70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96F8ADC-B7A6-47A4-8837-4A627F4A0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948" y="1029195"/>
            <a:ext cx="9462052" cy="51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9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240696" y="273240"/>
            <a:ext cx="2856858" cy="648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b="1" dirty="0">
                <a:cs typeface="Arial" panose="020B0604020202020204" pitchFamily="34" charset="0"/>
              </a:rPr>
              <a:t>DESCRIÇÃO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1CC32A7F-ED90-4338-9DAC-10AAF176E2C8}"/>
              </a:ext>
            </a:extLst>
          </p:cNvPr>
          <p:cNvSpPr/>
          <p:nvPr/>
        </p:nvSpPr>
        <p:spPr>
          <a:xfrm>
            <a:off x="2941310" y="822838"/>
            <a:ext cx="9142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pt-B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Retângulo 2"/>
          <p:cNvSpPr/>
          <p:nvPr/>
        </p:nvSpPr>
        <p:spPr>
          <a:xfrm>
            <a:off x="3067291" y="1470911"/>
            <a:ext cx="84379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	Em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07 de janeiro de 2020, um novo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coronavírus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foi identificado, também na China, como a causa dessa “pneumonia”. O vírus foi temporariamente nomeado de “2019-nCoV”.</a:t>
            </a:r>
            <a:b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	Em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fevereiro, a OMS passou a utilizar oficialmente o termo Covid-19 para a síndrome respiratória aguda grave causada pelo novo vírus, que também ganhou sua nomenclatura definitiva: Sars-CoV-2.</a:t>
            </a:r>
            <a:b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	No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dia 24 de fevereiro,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Adhanom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(OMS)pediu ao mundo que se preparasse para uma pandemia</a:t>
            </a:r>
          </a:p>
        </p:txBody>
      </p:sp>
    </p:spTree>
    <p:extLst>
      <p:ext uri="{BB962C8B-B14F-4D97-AF65-F5344CB8AC3E}">
        <p14:creationId xmlns:p14="http://schemas.microsoft.com/office/powerpoint/2010/main" val="1667413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8F6C955-EE9B-45D7-9E8B-65A07B881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647" y="511057"/>
            <a:ext cx="8874257" cy="54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79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766057" y="521691"/>
            <a:ext cx="7773338" cy="722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>
                <a:latin typeface="+mn-lt"/>
                <a:cs typeface="Arial" panose="020B0604020202020204" pitchFamily="34" charset="0"/>
              </a:rPr>
              <a:t>ORIGEM DO RECURSO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2766525" y="1926591"/>
            <a:ext cx="7772870" cy="41493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b="1" dirty="0">
                <a:cs typeface="Arial" panose="020B0604020202020204" pitchFamily="34" charset="0"/>
              </a:rPr>
              <a:t>Financiamento público - </a:t>
            </a:r>
            <a:r>
              <a:rPr lang="pt-BR" sz="1800" dirty="0">
                <a:cs typeface="Arial" panose="020B0604020202020204" pitchFamily="34" charset="0"/>
              </a:rPr>
              <a:t>Salário mensal da </a:t>
            </a:r>
            <a:r>
              <a:rPr lang="pt-BR" sz="1800" dirty="0" smtClean="0">
                <a:cs typeface="Arial" panose="020B0604020202020204" pitchFamily="34" charset="0"/>
              </a:rPr>
              <a:t>equipe</a:t>
            </a:r>
            <a:endParaRPr lang="pt-BR" sz="1800" b="1" dirty="0">
              <a:cs typeface="Arial" panose="020B0604020202020204" pitchFamily="34" charset="0"/>
            </a:endParaRPr>
          </a:p>
          <a:p>
            <a:r>
              <a:rPr lang="pt-BR" sz="1800" b="1" dirty="0">
                <a:cs typeface="Arial" panose="020B0604020202020204" pitchFamily="34" charset="0"/>
              </a:rPr>
              <a:t>Financiamento privado - R$ </a:t>
            </a:r>
            <a:r>
              <a:rPr lang="pt-BR" sz="1800" b="1" dirty="0" smtClean="0">
                <a:cs typeface="Arial" panose="020B0604020202020204" pitchFamily="34" charset="0"/>
              </a:rPr>
              <a:t>0,00</a:t>
            </a:r>
            <a:endParaRPr lang="pt-BR" sz="1800" b="1" dirty="0">
              <a:cs typeface="Arial" panose="020B0604020202020204" pitchFamily="34" charset="0"/>
            </a:endParaRPr>
          </a:p>
          <a:p>
            <a:r>
              <a:rPr lang="pt-BR" sz="1800" b="1" dirty="0">
                <a:cs typeface="Arial" panose="020B0604020202020204" pitchFamily="34" charset="0"/>
              </a:rPr>
              <a:t>CUSTO DO PROJETO POR BENEFICIÁRIO DIRETO – (em analise)</a:t>
            </a:r>
            <a:endParaRPr lang="pt-BR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A643898B-9B63-41D1-A23D-9F822D9FC9C7}"/>
              </a:ext>
            </a:extLst>
          </p:cNvPr>
          <p:cNvSpPr/>
          <p:nvPr/>
        </p:nvSpPr>
        <p:spPr>
          <a:xfrm>
            <a:off x="3412366" y="1204341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333333"/>
                </a:solidFill>
                <a:cs typeface="Arial" panose="020B0604020202020204" pitchFamily="34" charset="0"/>
              </a:rPr>
              <a:t>RECURSOS PRÓPRIOS</a:t>
            </a:r>
            <a:endParaRPr lang="pt-B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581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80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333461" y="-177334"/>
            <a:ext cx="2777345" cy="6480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b="1" dirty="0">
                <a:cs typeface="Arial" panose="020B0604020202020204" pitchFamily="34" charset="0"/>
              </a:rPr>
              <a:t>DESCRIÇÃO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1CC32A7F-ED90-4338-9DAC-10AAF176E2C8}"/>
              </a:ext>
            </a:extLst>
          </p:cNvPr>
          <p:cNvSpPr/>
          <p:nvPr/>
        </p:nvSpPr>
        <p:spPr>
          <a:xfrm>
            <a:off x="2994992" y="825809"/>
            <a:ext cx="9089156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</a:pPr>
            <a:r>
              <a:rPr lang="pt-BR" dirty="0">
                <a:cs typeface="Arial" panose="020B0604020202020204" pitchFamily="34" charset="0"/>
              </a:rPr>
              <a:t>Em 11 de março, em função de níveis acelerados e crescentes de propagação e gravidade do vírus em diferentes países, a OMS decretou o surto como uma pandemia.</a:t>
            </a:r>
            <a:br>
              <a:rPr lang="pt-BR" dirty="0">
                <a:cs typeface="Arial" panose="020B0604020202020204" pitchFamily="34" charset="0"/>
              </a:rPr>
            </a:br>
            <a:r>
              <a:rPr lang="pt-BR" dirty="0">
                <a:cs typeface="Arial" panose="020B0604020202020204" pitchFamily="34" charset="0"/>
              </a:rPr>
              <a:t>No dia 19 de março de 2020 é publicado o primeiro decreto Nº 108/2020 no município de Medianeira, foi declarado também estado de emergência em saúde pública em decorrência da pandemia de doença infecciosa viral respiratória causada pelo Sars-CoV-2. </a:t>
            </a:r>
            <a:r>
              <a:rPr lang="pt-BR" dirty="0"/>
              <a:t/>
            </a:r>
            <a:br>
              <a:rPr lang="pt-BR" dirty="0"/>
            </a:br>
            <a:endParaRPr lang="pt-B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135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655870" y="326248"/>
            <a:ext cx="2856858" cy="7869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b="1" dirty="0">
                <a:cs typeface="Arial" panose="020B0604020202020204" pitchFamily="34" charset="0"/>
              </a:rPr>
              <a:t>DESCRIÇÃO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48891" y="1703068"/>
            <a:ext cx="9304020" cy="4444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cs typeface="Arial" panose="020B0604020202020204" pitchFamily="34" charset="0"/>
              </a:rPr>
              <a:t>	Quando </a:t>
            </a:r>
            <a:r>
              <a:rPr lang="pt-BR" dirty="0">
                <a:cs typeface="Arial" panose="020B0604020202020204" pitchFamily="34" charset="0"/>
              </a:rPr>
              <a:t>do decreto da pandemia no município de Medianeira a equipe da vigilância em saúde formada por: um médico, uma enfermeira ,um auxiliar administrativo, um técnico em segurança do trabalho, um técnico em vigilância sanitária e um técnico de enfermagem em parceria com Atenção Especializada a Saúde  - UMIMED Oeste do Paraná (APS) formada por um médico de saúde da família , um médico </a:t>
            </a:r>
            <a:r>
              <a:rPr lang="pt-BR" dirty="0" err="1">
                <a:cs typeface="Arial" panose="020B0604020202020204" pitchFamily="34" charset="0"/>
              </a:rPr>
              <a:t>reumatologista</a:t>
            </a:r>
            <a:r>
              <a:rPr lang="pt-BR" dirty="0">
                <a:cs typeface="Arial" panose="020B0604020202020204" pitchFamily="34" charset="0"/>
              </a:rPr>
              <a:t>, um médico cardiologista e enfermeiros; elaboraram um protocolo de atendimento aos pacientes com suspeita de COVID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pt-BR" sz="2800" dirty="0" smtClean="0">
                <a:cs typeface="Arial" panose="020B0604020202020204" pitchFamily="34" charset="0"/>
              </a:rPr>
              <a:t>	</a:t>
            </a:r>
            <a:r>
              <a:rPr lang="pt-BR" dirty="0" smtClean="0">
                <a:cs typeface="Arial" panose="020B0604020202020204" pitchFamily="34" charset="0"/>
              </a:rPr>
              <a:t>A </a:t>
            </a:r>
            <a:r>
              <a:rPr lang="pt-BR" dirty="0">
                <a:cs typeface="Arial" panose="020B0604020202020204" pitchFamily="34" charset="0"/>
              </a:rPr>
              <a:t>partir de janeiro de 2021 os casos começaram a crescer. Os leitos foram ampliados (UTI e clínicos) porém não está sendo suficiente para atender a demanda</a:t>
            </a:r>
          </a:p>
          <a:p>
            <a:pPr algn="just">
              <a:lnSpc>
                <a:spcPct val="150000"/>
              </a:lnSpc>
            </a:pP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67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046220" y="1817370"/>
            <a:ext cx="3451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SITUAÇÃO DO MUNICIPIO DE </a:t>
            </a:r>
            <a:r>
              <a:rPr lang="pt-BR" dirty="0" smtClean="0"/>
              <a:t>MEDIANEIRA E REGIÃO</a:t>
            </a:r>
            <a:endParaRPr lang="pt-BR" dirty="0" smtClean="0"/>
          </a:p>
          <a:p>
            <a:pPr algn="ctr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67806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02F49D1-CA87-462B-8CF6-F8875B87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93" y="469622"/>
            <a:ext cx="10261601" cy="603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53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A8FAE0C-3C48-44A5-AC6C-27FBBE09C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610" y="511057"/>
            <a:ext cx="9430586" cy="567868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6EE9245A-7EF8-4A97-A44B-26995F83F0F7}"/>
              </a:ext>
            </a:extLst>
          </p:cNvPr>
          <p:cNvSpPr txBox="1"/>
          <p:nvPr/>
        </p:nvSpPr>
        <p:spPr>
          <a:xfrm>
            <a:off x="10587038" y="6335909"/>
            <a:ext cx="26630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/>
              <a:t>FONTE: SMS MEDIANEIRA</a:t>
            </a:r>
          </a:p>
        </p:txBody>
      </p:sp>
    </p:spTree>
    <p:extLst>
      <p:ext uri="{BB962C8B-B14F-4D97-AF65-F5344CB8AC3E}">
        <p14:creationId xmlns:p14="http://schemas.microsoft.com/office/powerpoint/2010/main" val="2840939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Espaço Reservado para Conteúdo 4"/>
          <p:cNvSpPr txBox="1">
            <a:spLocks/>
          </p:cNvSpPr>
          <p:nvPr/>
        </p:nvSpPr>
        <p:spPr>
          <a:xfrm>
            <a:off x="2633610" y="511057"/>
            <a:ext cx="7772870" cy="3424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A28D4BE-7AAC-4EE3-8477-997DF582C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693" y="95905"/>
            <a:ext cx="9260796" cy="62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81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680</Words>
  <Application>Microsoft Macintosh PowerPoint</Application>
  <PresentationFormat>Widescreen</PresentationFormat>
  <Paragraphs>194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Calibri</vt:lpstr>
      <vt:lpstr>Calibri Light</vt:lpstr>
      <vt:lpstr>Times New Roman</vt:lpstr>
      <vt:lpstr>Wingdings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Diulia de Paulo</dc:creator>
  <cp:lastModifiedBy>Usuário do Microsoft Office</cp:lastModifiedBy>
  <cp:revision>33</cp:revision>
  <dcterms:created xsi:type="dcterms:W3CDTF">2021-03-01T12:27:06Z</dcterms:created>
  <dcterms:modified xsi:type="dcterms:W3CDTF">2021-07-30T21:28:51Z</dcterms:modified>
</cp:coreProperties>
</file>